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</p:sldIdLst>
  <p:sldSz cx="12192000" cy="6858000"/>
  <p:notesSz cx="6800850" cy="99329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920A3-78A5-2648-A64A-94C3AEC23EC3}" v="2" dt="2025-07-07T08:36:26.056"/>
    <p1510:client id="{43ABA5B4-E70F-1B45-8FD3-FE9D9FBE67CE}" v="4" dt="2025-07-07T12:42:19.542"/>
    <p1510:client id="{6F147308-3E56-019E-03C5-C1F86F393462}" v="8" dt="2025-07-07T12:57:56.271"/>
    <p1510:client id="{EF8E3724-C0D5-734F-7D32-967869C930C6}" v="24" dt="2025-07-07T09:17:54.396"/>
    <p1510:client id="{FEBCC910-AC26-FC99-937E-5AF22DD47ACF}" v="5" dt="2025-07-07T13:37:09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MMENS Lola" userId="S::lola.lemmens@ulb.be::83230e69-a04a-46fe-9621-0d9e44b96bf0" providerId="AD" clId="Web-{53EE3FD5-3253-4A75-56A1-92003C9B8CFE}"/>
    <pc:docChg chg="modSld">
      <pc:chgData name="LEMMENS Lola" userId="S::lola.lemmens@ulb.be::83230e69-a04a-46fe-9621-0d9e44b96bf0" providerId="AD" clId="Web-{53EE3FD5-3253-4A75-56A1-92003C9B8CFE}" dt="2024-06-13T13:41:05.490" v="12" actId="20577"/>
      <pc:docMkLst>
        <pc:docMk/>
      </pc:docMkLst>
      <pc:sldChg chg="modSp">
        <pc:chgData name="LEMMENS Lola" userId="S::lola.lemmens@ulb.be::83230e69-a04a-46fe-9621-0d9e44b96bf0" providerId="AD" clId="Web-{53EE3FD5-3253-4A75-56A1-92003C9B8CFE}" dt="2024-06-13T13:40:59.787" v="10" actId="20577"/>
        <pc:sldMkLst>
          <pc:docMk/>
          <pc:sldMk cId="2074340606" sldId="256"/>
        </pc:sldMkLst>
      </pc:sldChg>
      <pc:sldChg chg="modSp">
        <pc:chgData name="LEMMENS Lola" userId="S::lola.lemmens@ulb.be::83230e69-a04a-46fe-9621-0d9e44b96bf0" providerId="AD" clId="Web-{53EE3FD5-3253-4A75-56A1-92003C9B8CFE}" dt="2024-06-13T13:41:05.490" v="12" actId="20577"/>
        <pc:sldMkLst>
          <pc:docMk/>
          <pc:sldMk cId="276074986" sldId="257"/>
        </pc:sldMkLst>
      </pc:sldChg>
    </pc:docChg>
  </pc:docChgLst>
  <pc:docChgLst>
    <pc:chgData name="HEINDERYCKX Emma" userId="S::emma.heinderyckx@ulb.be::d90fc186-bd40-4508-be6f-321aea0a7c7b" providerId="AD" clId="Web-{341223F3-9C19-E2E1-CD74-88946E80F1FB}"/>
    <pc:docChg chg="modSld">
      <pc:chgData name="HEINDERYCKX Emma" userId="S::emma.heinderyckx@ulb.be::d90fc186-bd40-4508-be6f-321aea0a7c7b" providerId="AD" clId="Web-{341223F3-9C19-E2E1-CD74-88946E80F1FB}" dt="2024-06-13T12:51:55.993" v="3"/>
      <pc:docMkLst>
        <pc:docMk/>
      </pc:docMkLst>
      <pc:sldChg chg="addSp delSp">
        <pc:chgData name="HEINDERYCKX Emma" userId="S::emma.heinderyckx@ulb.be::d90fc186-bd40-4508-be6f-321aea0a7c7b" providerId="AD" clId="Web-{341223F3-9C19-E2E1-CD74-88946E80F1FB}" dt="2024-06-13T12:51:55.993" v="3"/>
        <pc:sldMkLst>
          <pc:docMk/>
          <pc:sldMk cId="668110100" sldId="258"/>
        </pc:sldMkLst>
      </pc:sldChg>
    </pc:docChg>
  </pc:docChgLst>
  <pc:docChgLst>
    <pc:chgData name="HEINDERYCKX Emma" userId="S::emma.heinderyckx@ulb.be::d90fc186-bd40-4508-be6f-321aea0a7c7b" providerId="AD" clId="Web-{4E20DEEB-F6DE-AAD6-1E6A-8A49D58294D3}"/>
    <pc:docChg chg="modSld">
      <pc:chgData name="HEINDERYCKX Emma" userId="S::emma.heinderyckx@ulb.be::d90fc186-bd40-4508-be6f-321aea0a7c7b" providerId="AD" clId="Web-{4E20DEEB-F6DE-AAD6-1E6A-8A49D58294D3}" dt="2024-06-13T12:52:07.735" v="2"/>
      <pc:docMkLst>
        <pc:docMk/>
      </pc:docMkLst>
      <pc:sldChg chg="addSp delSp">
        <pc:chgData name="HEINDERYCKX Emma" userId="S::emma.heinderyckx@ulb.be::d90fc186-bd40-4508-be6f-321aea0a7c7b" providerId="AD" clId="Web-{4E20DEEB-F6DE-AAD6-1E6A-8A49D58294D3}" dt="2024-06-13T12:52:07.735" v="2"/>
        <pc:sldMkLst>
          <pc:docMk/>
          <pc:sldMk cId="668110100" sldId="258"/>
        </pc:sldMkLst>
      </pc:sldChg>
    </pc:docChg>
  </pc:docChgLst>
  <pc:docChgLst>
    <pc:chgData name="HEINDERYCKX Emma" userId="S::emma.heinderyckx@ulb.be::d90fc186-bd40-4508-be6f-321aea0a7c7b" providerId="AD" clId="Web-{8789F30C-F475-347F-6B92-20CA436B1098}"/>
    <pc:docChg chg="modSld">
      <pc:chgData name="HEINDERYCKX Emma" userId="S::emma.heinderyckx@ulb.be::d90fc186-bd40-4508-be6f-321aea0a7c7b" providerId="AD" clId="Web-{8789F30C-F475-347F-6B92-20CA436B1098}" dt="2022-08-30T14:07:54.093" v="20" actId="20577"/>
      <pc:docMkLst>
        <pc:docMk/>
      </pc:docMkLst>
      <pc:sldChg chg="modSp">
        <pc:chgData name="HEINDERYCKX Emma" userId="S::emma.heinderyckx@ulb.be::d90fc186-bd40-4508-be6f-321aea0a7c7b" providerId="AD" clId="Web-{8789F30C-F475-347F-6B92-20CA436B1098}" dt="2022-08-30T14:07:54.093" v="20" actId="20577"/>
        <pc:sldMkLst>
          <pc:docMk/>
          <pc:sldMk cId="2074340606" sldId="256"/>
        </pc:sldMkLst>
      </pc:sldChg>
      <pc:sldChg chg="addSp delSp">
        <pc:chgData name="HEINDERYCKX Emma" userId="S::emma.heinderyckx@ulb.be::d90fc186-bd40-4508-be6f-321aea0a7c7b" providerId="AD" clId="Web-{8789F30C-F475-347F-6B92-20CA436B1098}" dt="2022-08-30T14:07:14.138" v="19"/>
        <pc:sldMkLst>
          <pc:docMk/>
          <pc:sldMk cId="276074986" sldId="257"/>
        </pc:sldMkLst>
      </pc:sldChg>
    </pc:docChg>
  </pc:docChgLst>
  <pc:docChgLst>
    <pc:chgData name="HEINDERYCKX Emma" userId="S::emma.heinderyckx@ulb.be::d90fc186-bd40-4508-be6f-321aea0a7c7b" providerId="AD" clId="Web-{19C3B526-AF52-392C-C717-3DFC7935D098}"/>
    <pc:docChg chg="modSld">
      <pc:chgData name="HEINDERYCKX Emma" userId="S::emma.heinderyckx@ulb.be::d90fc186-bd40-4508-be6f-321aea0a7c7b" providerId="AD" clId="Web-{19C3B526-AF52-392C-C717-3DFC7935D098}" dt="2022-08-30T14:24:15.779" v="2"/>
      <pc:docMkLst>
        <pc:docMk/>
      </pc:docMkLst>
      <pc:sldChg chg="addSp delSp">
        <pc:chgData name="HEINDERYCKX Emma" userId="S::emma.heinderyckx@ulb.be::d90fc186-bd40-4508-be6f-321aea0a7c7b" providerId="AD" clId="Web-{19C3B526-AF52-392C-C717-3DFC7935D098}" dt="2022-08-30T14:24:15.779" v="2"/>
        <pc:sldMkLst>
          <pc:docMk/>
          <pc:sldMk cId="276074986" sldId="257"/>
        </pc:sldMkLst>
      </pc:sldChg>
    </pc:docChg>
  </pc:docChgLst>
  <pc:docChgLst>
    <pc:chgData name="LEMMENS Lola" userId="S::lola.lemmens@ulb.be::83230e69-a04a-46fe-9621-0d9e44b96bf0" providerId="AD" clId="Web-{EF8E3724-C0D5-734F-7D32-967869C930C6}"/>
    <pc:docChg chg="modSld">
      <pc:chgData name="LEMMENS Lola" userId="S::lola.lemmens@ulb.be::83230e69-a04a-46fe-9621-0d9e44b96bf0" providerId="AD" clId="Web-{EF8E3724-C0D5-734F-7D32-967869C930C6}" dt="2025-07-07T09:17:54.381" v="20"/>
      <pc:docMkLst>
        <pc:docMk/>
      </pc:docMkLst>
      <pc:sldChg chg="addSp modSp">
        <pc:chgData name="LEMMENS Lola" userId="S::lola.lemmens@ulb.be::83230e69-a04a-46fe-9621-0d9e44b96bf0" providerId="AD" clId="Web-{EF8E3724-C0D5-734F-7D32-967869C930C6}" dt="2025-07-07T09:17:48.240" v="18" actId="1076"/>
        <pc:sldMkLst>
          <pc:docMk/>
          <pc:sldMk cId="2074340606" sldId="256"/>
        </pc:sldMkLst>
        <pc:spChg chg="add">
          <ac:chgData name="LEMMENS Lola" userId="S::lola.lemmens@ulb.be::83230e69-a04a-46fe-9621-0d9e44b96bf0" providerId="AD" clId="Web-{EF8E3724-C0D5-734F-7D32-967869C930C6}" dt="2025-07-07T09:16:59.082" v="8"/>
          <ac:spMkLst>
            <pc:docMk/>
            <pc:sldMk cId="2074340606" sldId="256"/>
            <ac:spMk id="2" creationId="{F3ABD530-FC70-5012-AC9B-1302593423BB}"/>
          </ac:spMkLst>
        </pc:spChg>
        <pc:spChg chg="mod">
          <ac:chgData name="LEMMENS Lola" userId="S::lola.lemmens@ulb.be::83230e69-a04a-46fe-9621-0d9e44b96bf0" providerId="AD" clId="Web-{EF8E3724-C0D5-734F-7D32-967869C930C6}" dt="2025-07-07T09:17:31.661" v="15" actId="1076"/>
          <ac:spMkLst>
            <pc:docMk/>
            <pc:sldMk cId="2074340606" sldId="256"/>
            <ac:spMk id="7" creationId="{681122EE-D438-4371-B1FB-22CC98987F9C}"/>
          </ac:spMkLst>
        </pc:spChg>
        <pc:picChg chg="mod modCrop">
          <ac:chgData name="LEMMENS Lola" userId="S::lola.lemmens@ulb.be::83230e69-a04a-46fe-9621-0d9e44b96bf0" providerId="AD" clId="Web-{EF8E3724-C0D5-734F-7D32-967869C930C6}" dt="2025-07-07T09:17:48.240" v="18" actId="1076"/>
          <ac:picMkLst>
            <pc:docMk/>
            <pc:sldMk cId="2074340606" sldId="256"/>
            <ac:picMk id="3" creationId="{72ECA62B-8874-4084-85BC-254D91028509}"/>
          </ac:picMkLst>
        </pc:picChg>
        <pc:picChg chg="add mod">
          <ac:chgData name="LEMMENS Lola" userId="S::lola.lemmens@ulb.be::83230e69-a04a-46fe-9621-0d9e44b96bf0" providerId="AD" clId="Web-{EF8E3724-C0D5-734F-7D32-967869C930C6}" dt="2025-07-07T09:17:08.410" v="10" actId="1076"/>
          <ac:picMkLst>
            <pc:docMk/>
            <pc:sldMk cId="2074340606" sldId="256"/>
            <ac:picMk id="4" creationId="{D9FFD978-511A-1D2B-0507-BFC275D6E6E4}"/>
          </ac:picMkLst>
        </pc:picChg>
        <pc:picChg chg="add mod">
          <ac:chgData name="LEMMENS Lola" userId="S::lola.lemmens@ulb.be::83230e69-a04a-46fe-9621-0d9e44b96bf0" providerId="AD" clId="Web-{EF8E3724-C0D5-734F-7D32-967869C930C6}" dt="2025-07-07T09:17:20.442" v="12" actId="1076"/>
          <ac:picMkLst>
            <pc:docMk/>
            <pc:sldMk cId="2074340606" sldId="256"/>
            <ac:picMk id="5" creationId="{C60010A0-16FC-748C-B186-6254C8E80A13}"/>
          </ac:picMkLst>
        </pc:picChg>
        <pc:picChg chg="mod">
          <ac:chgData name="LEMMENS Lola" userId="S::lola.lemmens@ulb.be::83230e69-a04a-46fe-9621-0d9e44b96bf0" providerId="AD" clId="Web-{EF8E3724-C0D5-734F-7D32-967869C930C6}" dt="2025-07-07T09:17:41.192" v="17" actId="1076"/>
          <ac:picMkLst>
            <pc:docMk/>
            <pc:sldMk cId="2074340606" sldId="256"/>
            <ac:picMk id="6" creationId="{634107B7-7E7C-4101-901E-0592D7BA92D0}"/>
          </ac:picMkLst>
        </pc:picChg>
      </pc:sldChg>
      <pc:sldChg chg="addSp delSp">
        <pc:chgData name="LEMMENS Lola" userId="S::lola.lemmens@ulb.be::83230e69-a04a-46fe-9621-0d9e44b96bf0" providerId="AD" clId="Web-{EF8E3724-C0D5-734F-7D32-967869C930C6}" dt="2025-07-07T09:17:54.381" v="20"/>
        <pc:sldMkLst>
          <pc:docMk/>
          <pc:sldMk cId="276074986" sldId="257"/>
        </pc:sldMkLst>
        <pc:picChg chg="add">
          <ac:chgData name="LEMMENS Lola" userId="S::lola.lemmens@ulb.be::83230e69-a04a-46fe-9621-0d9e44b96bf0" providerId="AD" clId="Web-{EF8E3724-C0D5-734F-7D32-967869C930C6}" dt="2025-07-07T09:17:23.645" v="13"/>
          <ac:picMkLst>
            <pc:docMk/>
            <pc:sldMk cId="276074986" sldId="257"/>
            <ac:picMk id="3" creationId="{495621E5-A1BB-0C42-D8E1-58AA94EB320D}"/>
          </ac:picMkLst>
        </pc:picChg>
        <pc:picChg chg="add">
          <ac:chgData name="LEMMENS Lola" userId="S::lola.lemmens@ulb.be::83230e69-a04a-46fe-9621-0d9e44b96bf0" providerId="AD" clId="Web-{EF8E3724-C0D5-734F-7D32-967869C930C6}" dt="2025-07-07T09:17:54.381" v="20"/>
          <ac:picMkLst>
            <pc:docMk/>
            <pc:sldMk cId="276074986" sldId="257"/>
            <ac:picMk id="5" creationId="{374CC0D3-E8EF-D52B-5CEB-58B01B553B97}"/>
          </ac:picMkLst>
        </pc:picChg>
        <pc:picChg chg="del">
          <ac:chgData name="LEMMENS Lola" userId="S::lola.lemmens@ulb.be::83230e69-a04a-46fe-9621-0d9e44b96bf0" providerId="AD" clId="Web-{EF8E3724-C0D5-734F-7D32-967869C930C6}" dt="2025-07-07T09:17:54.037" v="19"/>
          <ac:picMkLst>
            <pc:docMk/>
            <pc:sldMk cId="276074986" sldId="257"/>
            <ac:picMk id="14" creationId="{634107B7-7E7C-4101-901E-0592D7BA92D0}"/>
          </ac:picMkLst>
        </pc:picChg>
      </pc:sldChg>
      <pc:sldChg chg="addSp">
        <pc:chgData name="LEMMENS Lola" userId="S::lola.lemmens@ulb.be::83230e69-a04a-46fe-9621-0d9e44b96bf0" providerId="AD" clId="Web-{EF8E3724-C0D5-734F-7D32-967869C930C6}" dt="2025-07-07T09:17:25.442" v="14"/>
        <pc:sldMkLst>
          <pc:docMk/>
          <pc:sldMk cId="2456788716" sldId="259"/>
        </pc:sldMkLst>
        <pc:picChg chg="add">
          <ac:chgData name="LEMMENS Lola" userId="S::lola.lemmens@ulb.be::83230e69-a04a-46fe-9621-0d9e44b96bf0" providerId="AD" clId="Web-{EF8E3724-C0D5-734F-7D32-967869C930C6}" dt="2025-07-07T09:17:25.442" v="14"/>
          <ac:picMkLst>
            <pc:docMk/>
            <pc:sldMk cId="2456788716" sldId="259"/>
            <ac:picMk id="14" creationId="{129026CC-088B-24E2-BB14-61FC55434C6D}"/>
          </ac:picMkLst>
        </pc:picChg>
      </pc:sldChg>
    </pc:docChg>
  </pc:docChgLst>
  <pc:docChgLst>
    <pc:chgData name="ROUSSEAUX Aurélie" userId="a1982152-4004-49fe-a3bb-c169c1135c7a" providerId="ADAL" clId="{75CA6613-6AA4-4623-A884-0A329A3A9FA2}"/>
    <pc:docChg chg="modSld">
      <pc:chgData name="ROUSSEAUX Aurélie" userId="a1982152-4004-49fe-a3bb-c169c1135c7a" providerId="ADAL" clId="{75CA6613-6AA4-4623-A884-0A329A3A9FA2}" dt="2023-08-24T08:58:08.967" v="0" actId="20577"/>
      <pc:docMkLst>
        <pc:docMk/>
      </pc:docMkLst>
      <pc:sldChg chg="modSp mod">
        <pc:chgData name="ROUSSEAUX Aurélie" userId="a1982152-4004-49fe-a3bb-c169c1135c7a" providerId="ADAL" clId="{75CA6613-6AA4-4623-A884-0A329A3A9FA2}" dt="2023-08-24T08:58:08.967" v="0" actId="20577"/>
        <pc:sldMkLst>
          <pc:docMk/>
          <pc:sldMk cId="2074340606" sldId="256"/>
        </pc:sldMkLst>
      </pc:sldChg>
    </pc:docChg>
  </pc:docChgLst>
  <pc:docChgLst>
    <pc:chgData name="HEINDERYCKX Emma" userId="S::emma.heinderyckx@ulb.be::d90fc186-bd40-4508-be6f-321aea0a7c7b" providerId="AD" clId="Web-{3F342D94-AC12-4B60-C8EE-3F82A5033CAF}"/>
    <pc:docChg chg="modSld">
      <pc:chgData name="HEINDERYCKX Emma" userId="S::emma.heinderyckx@ulb.be::d90fc186-bd40-4508-be6f-321aea0a7c7b" providerId="AD" clId="Web-{3F342D94-AC12-4B60-C8EE-3F82A5033CAF}" dt="2024-06-13T13:09:29.104" v="0" actId="20577"/>
      <pc:docMkLst>
        <pc:docMk/>
      </pc:docMkLst>
      <pc:sldChg chg="modSp">
        <pc:chgData name="HEINDERYCKX Emma" userId="S::emma.heinderyckx@ulb.be::d90fc186-bd40-4508-be6f-321aea0a7c7b" providerId="AD" clId="Web-{3F342D94-AC12-4B60-C8EE-3F82A5033CAF}" dt="2024-06-13T13:09:29.104" v="0" actId="20577"/>
        <pc:sldMkLst>
          <pc:docMk/>
          <pc:sldMk cId="2074340606" sldId="256"/>
        </pc:sldMkLst>
      </pc:sldChg>
    </pc:docChg>
  </pc:docChgLst>
  <pc:docChgLst>
    <pc:chgData name="ROUSSEAUX Aurélie" userId="S::aurelie.rousseaux@ulb.be::a1982152-4004-49fe-a3bb-c169c1135c7a" providerId="AD" clId="Web-{28AB9FAB-9972-BCF5-B937-E382D0820DDF}"/>
    <pc:docChg chg="modSld">
      <pc:chgData name="ROUSSEAUX Aurélie" userId="S::aurelie.rousseaux@ulb.be::a1982152-4004-49fe-a3bb-c169c1135c7a" providerId="AD" clId="Web-{28AB9FAB-9972-BCF5-B937-E382D0820DDF}" dt="2022-08-31T07:57:43.298" v="17" actId="20577"/>
      <pc:docMkLst>
        <pc:docMk/>
      </pc:docMkLst>
      <pc:sldChg chg="modSp">
        <pc:chgData name="ROUSSEAUX Aurélie" userId="S::aurelie.rousseaux@ulb.be::a1982152-4004-49fe-a3bb-c169c1135c7a" providerId="AD" clId="Web-{28AB9FAB-9972-BCF5-B937-E382D0820DDF}" dt="2022-08-31T07:57:24.844" v="9" actId="20577"/>
        <pc:sldMkLst>
          <pc:docMk/>
          <pc:sldMk cId="2074340606" sldId="256"/>
        </pc:sldMkLst>
      </pc:sldChg>
      <pc:sldChg chg="modSp">
        <pc:chgData name="ROUSSEAUX Aurélie" userId="S::aurelie.rousseaux@ulb.be::a1982152-4004-49fe-a3bb-c169c1135c7a" providerId="AD" clId="Web-{28AB9FAB-9972-BCF5-B937-E382D0820DDF}" dt="2022-08-31T07:57:43.298" v="17" actId="20577"/>
        <pc:sldMkLst>
          <pc:docMk/>
          <pc:sldMk cId="276074986" sldId="257"/>
        </pc:sldMkLst>
      </pc:sldChg>
    </pc:docChg>
  </pc:docChgLst>
  <pc:docChgLst>
    <pc:chgData name="LEMMENS Lola" userId="S::lola.lemmens@ulb.be::83230e69-a04a-46fe-9621-0d9e44b96bf0" providerId="AD" clId="Web-{B16DAC1C-220F-5DAC-2BF2-D0E85B2E94FE}"/>
    <pc:docChg chg="addSld delSld modSld">
      <pc:chgData name="LEMMENS Lola" userId="S::lola.lemmens@ulb.be::83230e69-a04a-46fe-9621-0d9e44b96bf0" providerId="AD" clId="Web-{B16DAC1C-220F-5DAC-2BF2-D0E85B2E94FE}" dt="2025-06-25T09:19:58.011" v="27"/>
      <pc:docMkLst>
        <pc:docMk/>
      </pc:docMkLst>
      <pc:sldChg chg="modSp">
        <pc:chgData name="LEMMENS Lola" userId="S::lola.lemmens@ulb.be::83230e69-a04a-46fe-9621-0d9e44b96bf0" providerId="AD" clId="Web-{B16DAC1C-220F-5DAC-2BF2-D0E85B2E94FE}" dt="2025-06-25T07:40:00.388" v="18" actId="20577"/>
        <pc:sldMkLst>
          <pc:docMk/>
          <pc:sldMk cId="2074340606" sldId="256"/>
        </pc:sldMkLst>
        <pc:spChg chg="mod">
          <ac:chgData name="LEMMENS Lola" userId="S::lola.lemmens@ulb.be::83230e69-a04a-46fe-9621-0d9e44b96bf0" providerId="AD" clId="Web-{B16DAC1C-220F-5DAC-2BF2-D0E85B2E94FE}" dt="2025-06-25T07:40:00.388" v="18" actId="20577"/>
          <ac:spMkLst>
            <pc:docMk/>
            <pc:sldMk cId="2074340606" sldId="256"/>
            <ac:spMk id="7" creationId="{681122EE-D438-4371-B1FB-22CC98987F9C}"/>
          </ac:spMkLst>
        </pc:spChg>
      </pc:sldChg>
      <pc:sldChg chg="modSp">
        <pc:chgData name="LEMMENS Lola" userId="S::lola.lemmens@ulb.be::83230e69-a04a-46fe-9621-0d9e44b96bf0" providerId="AD" clId="Web-{B16DAC1C-220F-5DAC-2BF2-D0E85B2E94FE}" dt="2025-06-25T07:40:17.998" v="25" actId="20577"/>
        <pc:sldMkLst>
          <pc:docMk/>
          <pc:sldMk cId="276074986" sldId="257"/>
        </pc:sldMkLst>
      </pc:sldChg>
      <pc:sldChg chg="del">
        <pc:chgData name="LEMMENS Lola" userId="S::lola.lemmens@ulb.be::83230e69-a04a-46fe-9621-0d9e44b96bf0" providerId="AD" clId="Web-{B16DAC1C-220F-5DAC-2BF2-D0E85B2E94FE}" dt="2025-06-25T09:19:58.011" v="27"/>
        <pc:sldMkLst>
          <pc:docMk/>
          <pc:sldMk cId="668110100" sldId="258"/>
        </pc:sldMkLst>
      </pc:sldChg>
      <pc:sldChg chg="add">
        <pc:chgData name="LEMMENS Lola" userId="S::lola.lemmens@ulb.be::83230e69-a04a-46fe-9621-0d9e44b96bf0" providerId="AD" clId="Web-{B16DAC1C-220F-5DAC-2BF2-D0E85B2E94FE}" dt="2025-06-25T09:19:51.479" v="26"/>
        <pc:sldMkLst>
          <pc:docMk/>
          <pc:sldMk cId="2456788716" sldId="259"/>
        </pc:sldMkLst>
      </pc:sldChg>
    </pc:docChg>
  </pc:docChgLst>
  <pc:docChgLst>
    <pc:chgData name="HEINDERYCKX Emma" userId="S::emma.heinderyckx@ulb.be::d90fc186-bd40-4508-be6f-321aea0a7c7b" providerId="AD" clId="Web-{550880FF-EB7D-D48B-4462-29EB02E3F5DF}"/>
    <pc:docChg chg="modSld">
      <pc:chgData name="HEINDERYCKX Emma" userId="S::emma.heinderyckx@ulb.be::d90fc186-bd40-4508-be6f-321aea0a7c7b" providerId="AD" clId="Web-{550880FF-EB7D-D48B-4462-29EB02E3F5DF}" dt="2023-07-05T15:01:10.096" v="22" actId="20577"/>
      <pc:docMkLst>
        <pc:docMk/>
      </pc:docMkLst>
      <pc:sldChg chg="modSp">
        <pc:chgData name="HEINDERYCKX Emma" userId="S::emma.heinderyckx@ulb.be::d90fc186-bd40-4508-be6f-321aea0a7c7b" providerId="AD" clId="Web-{550880FF-EB7D-D48B-4462-29EB02E3F5DF}" dt="2023-07-05T15:01:10.096" v="22" actId="20577"/>
        <pc:sldMkLst>
          <pc:docMk/>
          <pc:sldMk cId="2074340606" sldId="256"/>
        </pc:sldMkLst>
      </pc:sldChg>
      <pc:sldChg chg="modSp">
        <pc:chgData name="HEINDERYCKX Emma" userId="S::emma.heinderyckx@ulb.be::d90fc186-bd40-4508-be6f-321aea0a7c7b" providerId="AD" clId="Web-{550880FF-EB7D-D48B-4462-29EB02E3F5DF}" dt="2023-07-05T14:44:07.699" v="6" actId="20577"/>
        <pc:sldMkLst>
          <pc:docMk/>
          <pc:sldMk cId="276074986" sldId="257"/>
        </pc:sldMkLst>
      </pc:sldChg>
      <pc:sldChg chg="modSp">
        <pc:chgData name="HEINDERYCKX Emma" userId="S::emma.heinderyckx@ulb.be::d90fc186-bd40-4508-be6f-321aea0a7c7b" providerId="AD" clId="Web-{550880FF-EB7D-D48B-4462-29EB02E3F5DF}" dt="2023-07-05T14:44:10.137" v="7" actId="20577"/>
        <pc:sldMkLst>
          <pc:docMk/>
          <pc:sldMk cId="668110100" sldId="258"/>
        </pc:sldMkLst>
      </pc:sldChg>
    </pc:docChg>
  </pc:docChgLst>
  <pc:docChgLst>
    <pc:chgData name="HEINDERYCKX Emma" userId="d90fc186-bd40-4508-be6f-321aea0a7c7b" providerId="ADAL" clId="{43ABA5B4-E70F-1B45-8FD3-FE9D9FBE67CE}"/>
    <pc:docChg chg="custSel addSld delSld modSld">
      <pc:chgData name="HEINDERYCKX Emma" userId="d90fc186-bd40-4508-be6f-321aea0a7c7b" providerId="ADAL" clId="{43ABA5B4-E70F-1B45-8FD3-FE9D9FBE67CE}" dt="2025-07-07T12:42:19.542" v="8"/>
      <pc:docMkLst>
        <pc:docMk/>
      </pc:docMkLst>
      <pc:sldChg chg="addSp delSp modSp mod">
        <pc:chgData name="HEINDERYCKX Emma" userId="d90fc186-bd40-4508-be6f-321aea0a7c7b" providerId="ADAL" clId="{43ABA5B4-E70F-1B45-8FD3-FE9D9FBE67CE}" dt="2025-07-07T12:42:04.814" v="5"/>
        <pc:sldMkLst>
          <pc:docMk/>
          <pc:sldMk cId="2074340606" sldId="256"/>
        </pc:sldMkLst>
        <pc:spChg chg="del">
          <ac:chgData name="HEINDERYCKX Emma" userId="d90fc186-bd40-4508-be6f-321aea0a7c7b" providerId="ADAL" clId="{43ABA5B4-E70F-1B45-8FD3-FE9D9FBE67CE}" dt="2025-07-07T12:41:47.338" v="0" actId="478"/>
          <ac:spMkLst>
            <pc:docMk/>
            <pc:sldMk cId="2074340606" sldId="256"/>
            <ac:spMk id="2" creationId="{F3ABD530-FC70-5012-AC9B-1302593423BB}"/>
          </ac:spMkLst>
        </pc:spChg>
        <pc:spChg chg="mod">
          <ac:chgData name="HEINDERYCKX Emma" userId="d90fc186-bd40-4508-be6f-321aea0a7c7b" providerId="ADAL" clId="{43ABA5B4-E70F-1B45-8FD3-FE9D9FBE67CE}" dt="2025-07-07T12:41:57.845" v="2"/>
          <ac:spMkLst>
            <pc:docMk/>
            <pc:sldMk cId="2074340606" sldId="256"/>
            <ac:spMk id="7" creationId="{681122EE-D438-4371-B1FB-22CC98987F9C}"/>
          </ac:spMkLst>
        </pc:spChg>
        <pc:spChg chg="add mod">
          <ac:chgData name="HEINDERYCKX Emma" userId="d90fc186-bd40-4508-be6f-321aea0a7c7b" providerId="ADAL" clId="{43ABA5B4-E70F-1B45-8FD3-FE9D9FBE67CE}" dt="2025-07-07T12:41:47.536" v="1"/>
          <ac:spMkLst>
            <pc:docMk/>
            <pc:sldMk cId="2074340606" sldId="256"/>
            <ac:spMk id="8" creationId="{C2B50672-A648-508F-6205-3E8EA01A123C}"/>
          </ac:spMkLst>
        </pc:spChg>
        <pc:spChg chg="add mod">
          <ac:chgData name="HEINDERYCKX Emma" userId="d90fc186-bd40-4508-be6f-321aea0a7c7b" providerId="ADAL" clId="{43ABA5B4-E70F-1B45-8FD3-FE9D9FBE67CE}" dt="2025-07-07T12:41:47.536" v="1"/>
          <ac:spMkLst>
            <pc:docMk/>
            <pc:sldMk cId="2074340606" sldId="256"/>
            <ac:spMk id="9" creationId="{B5551B15-FBB5-16CD-BBC7-18BBD18A6064}"/>
          </ac:spMkLst>
        </pc:spChg>
        <pc:picChg chg="del">
          <ac:chgData name="HEINDERYCKX Emma" userId="d90fc186-bd40-4508-be6f-321aea0a7c7b" providerId="ADAL" clId="{43ABA5B4-E70F-1B45-8FD3-FE9D9FBE67CE}" dt="2025-07-07T12:42:04.221" v="4" actId="478"/>
          <ac:picMkLst>
            <pc:docMk/>
            <pc:sldMk cId="2074340606" sldId="256"/>
            <ac:picMk id="3" creationId="{72ECA62B-8874-4084-85BC-254D91028509}"/>
          </ac:picMkLst>
        </pc:picChg>
        <pc:picChg chg="del">
          <ac:chgData name="HEINDERYCKX Emma" userId="d90fc186-bd40-4508-be6f-321aea0a7c7b" providerId="ADAL" clId="{43ABA5B4-E70F-1B45-8FD3-FE9D9FBE67CE}" dt="2025-07-07T12:42:02.658" v="3" actId="478"/>
          <ac:picMkLst>
            <pc:docMk/>
            <pc:sldMk cId="2074340606" sldId="256"/>
            <ac:picMk id="6" creationId="{634107B7-7E7C-4101-901E-0592D7BA92D0}"/>
          </ac:picMkLst>
        </pc:picChg>
        <pc:picChg chg="add mod">
          <ac:chgData name="HEINDERYCKX Emma" userId="d90fc186-bd40-4508-be6f-321aea0a7c7b" providerId="ADAL" clId="{43ABA5B4-E70F-1B45-8FD3-FE9D9FBE67CE}" dt="2025-07-07T12:42:04.814" v="5"/>
          <ac:picMkLst>
            <pc:docMk/>
            <pc:sldMk cId="2074340606" sldId="256"/>
            <ac:picMk id="10" creationId="{DEFE3F90-01B8-ED0C-E6D6-820CB9F330F1}"/>
          </ac:picMkLst>
        </pc:picChg>
        <pc:picChg chg="add mod">
          <ac:chgData name="HEINDERYCKX Emma" userId="d90fc186-bd40-4508-be6f-321aea0a7c7b" providerId="ADAL" clId="{43ABA5B4-E70F-1B45-8FD3-FE9D9FBE67CE}" dt="2025-07-07T12:42:04.814" v="5"/>
          <ac:picMkLst>
            <pc:docMk/>
            <pc:sldMk cId="2074340606" sldId="256"/>
            <ac:picMk id="11" creationId="{DBDC6D78-B3DD-D1B2-8CFB-07D7614B537B}"/>
          </ac:picMkLst>
        </pc:picChg>
      </pc:sldChg>
      <pc:sldChg chg="del">
        <pc:chgData name="HEINDERYCKX Emma" userId="d90fc186-bd40-4508-be6f-321aea0a7c7b" providerId="ADAL" clId="{43ABA5B4-E70F-1B45-8FD3-FE9D9FBE67CE}" dt="2025-07-07T12:42:17.818" v="7" actId="2696"/>
        <pc:sldMkLst>
          <pc:docMk/>
          <pc:sldMk cId="276074986" sldId="257"/>
        </pc:sldMkLst>
      </pc:sldChg>
      <pc:sldChg chg="add">
        <pc:chgData name="HEINDERYCKX Emma" userId="d90fc186-bd40-4508-be6f-321aea0a7c7b" providerId="ADAL" clId="{43ABA5B4-E70F-1B45-8FD3-FE9D9FBE67CE}" dt="2025-07-07T12:42:19.542" v="8"/>
        <pc:sldMkLst>
          <pc:docMk/>
          <pc:sldMk cId="2385418125" sldId="259"/>
        </pc:sldMkLst>
      </pc:sldChg>
      <pc:sldChg chg="del">
        <pc:chgData name="HEINDERYCKX Emma" userId="d90fc186-bd40-4508-be6f-321aea0a7c7b" providerId="ADAL" clId="{43ABA5B4-E70F-1B45-8FD3-FE9D9FBE67CE}" dt="2025-07-07T12:42:16.655" v="6" actId="2696"/>
        <pc:sldMkLst>
          <pc:docMk/>
          <pc:sldMk cId="2456788716" sldId="259"/>
        </pc:sldMkLst>
      </pc:sldChg>
      <pc:sldChg chg="add">
        <pc:chgData name="HEINDERYCKX Emma" userId="d90fc186-bd40-4508-be6f-321aea0a7c7b" providerId="ADAL" clId="{43ABA5B4-E70F-1B45-8FD3-FE9D9FBE67CE}" dt="2025-07-07T12:42:19.542" v="8"/>
        <pc:sldMkLst>
          <pc:docMk/>
          <pc:sldMk cId="1189348756" sldId="260"/>
        </pc:sldMkLst>
      </pc:sldChg>
      <pc:sldChg chg="add">
        <pc:chgData name="HEINDERYCKX Emma" userId="d90fc186-bd40-4508-be6f-321aea0a7c7b" providerId="ADAL" clId="{43ABA5B4-E70F-1B45-8FD3-FE9D9FBE67CE}" dt="2025-07-07T12:42:19.542" v="8"/>
        <pc:sldMkLst>
          <pc:docMk/>
          <pc:sldMk cId="498459536" sldId="261"/>
        </pc:sldMkLst>
      </pc:sldChg>
      <pc:sldChg chg="add">
        <pc:chgData name="HEINDERYCKX Emma" userId="d90fc186-bd40-4508-be6f-321aea0a7c7b" providerId="ADAL" clId="{43ABA5B4-E70F-1B45-8FD3-FE9D9FBE67CE}" dt="2025-07-07T12:42:19.542" v="8"/>
        <pc:sldMkLst>
          <pc:docMk/>
          <pc:sldMk cId="137223121" sldId="262"/>
        </pc:sldMkLst>
      </pc:sldChg>
    </pc:docChg>
  </pc:docChgLst>
  <pc:docChgLst>
    <pc:chgData name="HEINDERYCKX Emma" userId="S::emma.heinderyckx@ulb.be::d90fc186-bd40-4508-be6f-321aea0a7c7b" providerId="AD" clId="Web-{79F9ACE1-2ED0-D9B8-95AF-B8E4F8A8EC19}"/>
    <pc:docChg chg="modSld">
      <pc:chgData name="HEINDERYCKX Emma" userId="S::emma.heinderyckx@ulb.be::d90fc186-bd40-4508-be6f-321aea0a7c7b" providerId="AD" clId="Web-{79F9ACE1-2ED0-D9B8-95AF-B8E4F8A8EC19}" dt="2023-08-22T12:04:26.912" v="6" actId="20577"/>
      <pc:docMkLst>
        <pc:docMk/>
      </pc:docMkLst>
      <pc:sldChg chg="addSp delSp modSp">
        <pc:chgData name="HEINDERYCKX Emma" userId="S::emma.heinderyckx@ulb.be::d90fc186-bd40-4508-be6f-321aea0a7c7b" providerId="AD" clId="Web-{79F9ACE1-2ED0-D9B8-95AF-B8E4F8A8EC19}" dt="2023-08-22T11:50:10.300" v="5"/>
        <pc:sldMkLst>
          <pc:docMk/>
          <pc:sldMk cId="668110100" sldId="258"/>
        </pc:sldMkLst>
      </pc:sldChg>
    </pc:docChg>
  </pc:docChgLst>
  <pc:docChgLst>
    <pc:chgData name="HEINDERYCKX Emma" userId="S::emma.heinderyckx@ulb.be::d90fc186-bd40-4508-be6f-321aea0a7c7b" providerId="AD" clId="Web-{FEBCC910-AC26-FC99-937E-5AF22DD47ACF}"/>
    <pc:docChg chg="modSld">
      <pc:chgData name="HEINDERYCKX Emma" userId="S::emma.heinderyckx@ulb.be::d90fc186-bd40-4508-be6f-321aea0a7c7b" providerId="AD" clId="Web-{FEBCC910-AC26-FC99-937E-5AF22DD47ACF}" dt="2025-07-07T13:37:09.846" v="4" actId="14100"/>
      <pc:docMkLst>
        <pc:docMk/>
      </pc:docMkLst>
      <pc:sldChg chg="modSp">
        <pc:chgData name="HEINDERYCKX Emma" userId="S::emma.heinderyckx@ulb.be::d90fc186-bd40-4508-be6f-321aea0a7c7b" providerId="AD" clId="Web-{FEBCC910-AC26-FC99-937E-5AF22DD47ACF}" dt="2025-07-07T13:36:56.720" v="1" actId="14100"/>
        <pc:sldMkLst>
          <pc:docMk/>
          <pc:sldMk cId="2385418125" sldId="259"/>
        </pc:sldMkLst>
        <pc:spChg chg="mod">
          <ac:chgData name="HEINDERYCKX Emma" userId="S::emma.heinderyckx@ulb.be::d90fc186-bd40-4508-be6f-321aea0a7c7b" providerId="AD" clId="Web-{FEBCC910-AC26-FC99-937E-5AF22DD47ACF}" dt="2025-07-07T13:36:56.720" v="1" actId="14100"/>
          <ac:spMkLst>
            <pc:docMk/>
            <pc:sldMk cId="2385418125" sldId="259"/>
            <ac:spMk id="25" creationId="{15685E8F-C830-E57E-4963-0259A10C7B06}"/>
          </ac:spMkLst>
        </pc:spChg>
      </pc:sldChg>
      <pc:sldChg chg="modSp">
        <pc:chgData name="HEINDERYCKX Emma" userId="S::emma.heinderyckx@ulb.be::d90fc186-bd40-4508-be6f-321aea0a7c7b" providerId="AD" clId="Web-{FEBCC910-AC26-FC99-937E-5AF22DD47ACF}" dt="2025-07-07T13:37:04.001" v="3" actId="14100"/>
        <pc:sldMkLst>
          <pc:docMk/>
          <pc:sldMk cId="1189348756" sldId="260"/>
        </pc:sldMkLst>
        <pc:spChg chg="mod">
          <ac:chgData name="HEINDERYCKX Emma" userId="S::emma.heinderyckx@ulb.be::d90fc186-bd40-4508-be6f-321aea0a7c7b" providerId="AD" clId="Web-{FEBCC910-AC26-FC99-937E-5AF22DD47ACF}" dt="2025-07-07T13:37:04.001" v="3" actId="14100"/>
          <ac:spMkLst>
            <pc:docMk/>
            <pc:sldMk cId="1189348756" sldId="260"/>
            <ac:spMk id="10" creationId="{9E3E6517-F976-B92B-2594-D8F10157E486}"/>
          </ac:spMkLst>
        </pc:spChg>
      </pc:sldChg>
      <pc:sldChg chg="modSp">
        <pc:chgData name="HEINDERYCKX Emma" userId="S::emma.heinderyckx@ulb.be::d90fc186-bd40-4508-be6f-321aea0a7c7b" providerId="AD" clId="Web-{FEBCC910-AC26-FC99-937E-5AF22DD47ACF}" dt="2025-07-07T13:37:09.846" v="4" actId="14100"/>
        <pc:sldMkLst>
          <pc:docMk/>
          <pc:sldMk cId="137223121" sldId="262"/>
        </pc:sldMkLst>
        <pc:spChg chg="mod">
          <ac:chgData name="HEINDERYCKX Emma" userId="S::emma.heinderyckx@ulb.be::d90fc186-bd40-4508-be6f-321aea0a7c7b" providerId="AD" clId="Web-{FEBCC910-AC26-FC99-937E-5AF22DD47ACF}" dt="2025-07-07T13:37:09.846" v="4" actId="14100"/>
          <ac:spMkLst>
            <pc:docMk/>
            <pc:sldMk cId="137223121" sldId="262"/>
            <ac:spMk id="4" creationId="{AB64F749-BEEB-BBA6-114C-3343858A0E28}"/>
          </ac:spMkLst>
        </pc:spChg>
      </pc:sldChg>
    </pc:docChg>
  </pc:docChgLst>
  <pc:docChgLst>
    <pc:chgData name="DE NORRE Thibaut" userId="S::thibaut.de.norre@ulb.be::b6c2bd7f-ba0e-48c9-93b6-e9a55f43a506" providerId="AD" clId="Web-{DBFF40B1-11C3-3E6D-1E93-94A592B8A8C1}"/>
    <pc:docChg chg="modSld">
      <pc:chgData name="DE NORRE Thibaut" userId="S::thibaut.de.norre@ulb.be::b6c2bd7f-ba0e-48c9-93b6-e9a55f43a506" providerId="AD" clId="Web-{DBFF40B1-11C3-3E6D-1E93-94A592B8A8C1}" dt="2022-08-31T12:26:32.902" v="7" actId="1076"/>
      <pc:docMkLst>
        <pc:docMk/>
      </pc:docMkLst>
      <pc:sldChg chg="addSp delSp modSp">
        <pc:chgData name="DE NORRE Thibaut" userId="S::thibaut.de.norre@ulb.be::b6c2bd7f-ba0e-48c9-93b6-e9a55f43a506" providerId="AD" clId="Web-{DBFF40B1-11C3-3E6D-1E93-94A592B8A8C1}" dt="2022-08-31T12:26:32.902" v="7" actId="1076"/>
        <pc:sldMkLst>
          <pc:docMk/>
          <pc:sldMk cId="668110100" sldId="258"/>
        </pc:sldMkLst>
      </pc:sldChg>
    </pc:docChg>
  </pc:docChgLst>
  <pc:docChgLst>
    <pc:chgData name="HEINDERYCKX Emma" userId="S::emma.heinderyckx@ulb.be::d90fc186-bd40-4508-be6f-321aea0a7c7b" providerId="AD" clId="Web-{6F147308-3E56-019E-03C5-C1F86F393462}"/>
    <pc:docChg chg="modSld">
      <pc:chgData name="HEINDERYCKX Emma" userId="S::emma.heinderyckx@ulb.be::d90fc186-bd40-4508-be6f-321aea0a7c7b" providerId="AD" clId="Web-{6F147308-3E56-019E-03C5-C1F86F393462}" dt="2025-07-07T12:57:56.271" v="7" actId="1076"/>
      <pc:docMkLst>
        <pc:docMk/>
      </pc:docMkLst>
    </pc:docChg>
  </pc:docChgLst>
  <pc:docChgLst>
    <pc:chgData name="DE NORRE Thibaut" userId="S::thibaut.de.norre@ulb.be::b6c2bd7f-ba0e-48c9-93b6-e9a55f43a506" providerId="AD" clId="Web-{126E2210-CE4B-4495-8C6E-7D35D82A22A2}"/>
    <pc:docChg chg="modSld">
      <pc:chgData name="DE NORRE Thibaut" userId="S::thibaut.de.norre@ulb.be::b6c2bd7f-ba0e-48c9-93b6-e9a55f43a506" providerId="AD" clId="Web-{126E2210-CE4B-4495-8C6E-7D35D82A22A2}" dt="2023-08-24T10:27:23.041" v="2" actId="1076"/>
      <pc:docMkLst>
        <pc:docMk/>
      </pc:docMkLst>
      <pc:sldChg chg="addSp delSp modSp">
        <pc:chgData name="DE NORRE Thibaut" userId="S::thibaut.de.norre@ulb.be::b6c2bd7f-ba0e-48c9-93b6-e9a55f43a506" providerId="AD" clId="Web-{126E2210-CE4B-4495-8C6E-7D35D82A22A2}" dt="2023-08-24T10:27:23.041" v="2" actId="1076"/>
        <pc:sldMkLst>
          <pc:docMk/>
          <pc:sldMk cId="668110100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455D29-A376-4267-A3AA-961BC35FE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637EC7-80B1-4F23-B869-BAC47F437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964600-CE86-43D4-8208-9DDD83A5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898AB0-5645-4892-8528-E5F73671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7EDC7B-23F4-4817-A17E-889F432C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585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63C59-BEA2-4622-A9BA-8AB3AF4D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5C5CF1-FD08-4CD7-9E87-2C32412B6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9C14C5-7526-411F-8D14-DB57D0F7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AD3404-574A-486A-B5CB-BBEFA90F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682E73-E948-4983-AE9C-5BBCFEEB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710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D98D51-5CB0-49DB-B5B8-C477BA374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A89252E-82DB-40E7-9FF6-93ED3B885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8E2DF-FA02-4BC2-BCC1-CBC59C73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0FF542-9CCA-48C6-8050-DDEA86E8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21BC82-B4B9-46A2-904E-1B4CBE85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872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F15CE-6527-4C13-B08C-9D52E33CB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9DB61A-C377-4B25-B00D-AD802F27B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F34D8D-2C4F-45EB-BA84-CD2382BB7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4B469-3D21-4598-A00F-728C1671B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EC3199-80CD-424C-A150-FD029D03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55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EDD82-13A2-471F-BCCB-3F155F9CD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6651FC-6E3F-40AA-ABCA-C909241E4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F8EC6C-1E1A-4238-B906-62946D732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BE5992-C748-48CB-8FEB-E37B8072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3FB291-39CA-4EB9-912F-7D0A444A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315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F0426F-AD0B-4A9D-B085-D1E39727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8D9A29-51A3-4C44-80F7-25D4EE412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3669C-5FE4-43D5-ABF4-B946F5B6F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5016D2-8D9D-4A26-AB6F-E0A4EDE5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E5F5ED-4ED0-43C3-B77D-71C720AF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1CE09E-7ADA-44AB-BB30-E64508E2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404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67F98-8D9D-4B07-9935-40679583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2E7A79-EFBB-4315-B029-F8DAFB600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6629DA-092F-4A2F-9BF7-3BD6612DE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EDBECF-4028-44E5-AB94-88AF1EAA6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AF92AD4-33DA-4B4D-BBF6-A3009D5D3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E0A3F8-931D-4C50-AC5A-E3EA24AD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1C77BC-A056-4E89-88DA-FBDCE4A5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9FF2F1-ABFE-4921-8C05-5238F639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388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25447-E885-47A0-BD48-0F02C2EF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37B682-E63B-4BCD-B115-11F388E6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E4D1DB-CC41-4D2C-ADDC-3BA8ACF8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6C95B6-7F9F-4E3E-8111-D81DA725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661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F3357C-7144-46E5-9100-E7E65D56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AACDDA-CCF7-46BF-AAF4-20C24F0C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300E5B-CD09-4E82-ADF5-DD8EA7A7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528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2CBB4-1FA8-4650-A06D-E2E620BA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1B0C3-FA24-4DD6-8A82-268964573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ED2F9E-8414-4378-AC73-03FBA661E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B1FD8A-0219-4609-B236-9324EECF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21E590-28CE-44B7-90EE-82477945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B29C67-CBF8-48AE-8207-7F713CC6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164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699CF7-8A2F-4CB8-BD59-339E37D3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747A4E-CC1B-4687-836F-1FAD0BBB2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8DE07F-24E3-472D-B183-62EF0E48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FC7387-0E61-4279-A9BA-FCCBD968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20CDCD-888B-44B8-BC3D-CD42D50D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ED1C25-4B7A-4356-8622-F7F82EAC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454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11A945-B26C-487C-8D86-56BADC79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358BFB-BBD0-4575-B967-AA0264CF9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131B07-4BCB-4488-9212-1A5BBFED3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51BA1-FC62-4F0F-A60D-D2E6FC00A375}" type="datetimeFigureOut">
              <a:rPr lang="fr-BE" smtClean="0"/>
              <a:t>07-07-25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04147A-0654-4A6C-98D9-F39B904E0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FAF275-2B67-4B8A-8F61-9DD580E3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49F57-4FCB-448B-902C-DA84D7F56F99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Image 12">
            <a:extLst>
              <a:ext uri="{FF2B5EF4-FFF2-40B4-BE49-F238E27FC236}">
                <a16:creationId xmlns:a16="http://schemas.microsoft.com/office/drawing/2014/main" id="{DB9AF3E5-34AD-4C4B-BF15-50021AB643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" y="-15654"/>
            <a:ext cx="734594" cy="640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54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lumni.site.ulb.be/les-actualites-alumni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hyperlink" Target="https://uae-ulb.be/a-propos-de-luae/devenir-membre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8.jpeg"/><Relationship Id="rId2" Type="http://schemas.openxmlformats.org/officeDocument/2006/relationships/hyperlink" Target="https://inforemploi.ulb.be/version-francaise/accompagnement/career-center" TargetMode="Externa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3.png"/><Relationship Id="rId5" Type="http://schemas.openxmlformats.org/officeDocument/2006/relationships/hyperlink" Target="https://uae-ulb.be/" TargetMode="External"/><Relationship Id="rId15" Type="http://schemas.openxmlformats.org/officeDocument/2006/relationships/image" Target="../media/image17.jpeg"/><Relationship Id="rId10" Type="http://schemas.openxmlformats.org/officeDocument/2006/relationships/hyperlink" Target="https://inforemploi.ulb.be/" TargetMode="External"/><Relationship Id="rId4" Type="http://schemas.openxmlformats.org/officeDocument/2006/relationships/image" Target="../media/image11.svg"/><Relationship Id="rId9" Type="http://schemas.openxmlformats.org/officeDocument/2006/relationships/hyperlink" Target="https://alumni.site.ulb.be/" TargetMode="Externa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81122EE-D438-4371-B1FB-22CC98987F9C}"/>
              </a:ext>
            </a:extLst>
          </p:cNvPr>
          <p:cNvSpPr txBox="1"/>
          <p:nvPr/>
        </p:nvSpPr>
        <p:spPr>
          <a:xfrm>
            <a:off x="5333998" y="786952"/>
            <a:ext cx="6531429" cy="49552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u="sng" dirty="0">
                <a:solidFill>
                  <a:srgbClr val="C00000"/>
                </a:solidFill>
              </a:rPr>
              <a:t>VENDREDI 10 OCTOBRE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b="1" u="sng" dirty="0">
                <a:solidFill>
                  <a:schemeClr val="accent1">
                    <a:lumMod val="50000"/>
                  </a:schemeClr>
                </a:solidFill>
              </a:rPr>
              <a:t>12h00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: Rendez-vous pour le </a:t>
            </a:r>
            <a:r>
              <a:rPr lang="fr-BE" sz="11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retrait des toges rue du Chêne 10, 1000 Bruxelles. </a:t>
            </a:r>
            <a:r>
              <a:rPr lang="fr-BE" sz="11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</a:t>
            </a:r>
            <a:r>
              <a:rPr lang="fr-FR" sz="1100" dirty="0" err="1">
                <a:solidFill>
                  <a:schemeClr val="accent1">
                    <a:lumMod val="50000"/>
                  </a:schemeClr>
                </a:solidFill>
              </a:rPr>
              <a:t>éception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 des toges et des mortiers (en échange d’une pièce d’identité). Départ vers </a:t>
            </a:r>
            <a:r>
              <a:rPr lang="fr-FR" sz="1100" u="sng" dirty="0">
                <a:solidFill>
                  <a:schemeClr val="accent1">
                    <a:lumMod val="50000"/>
                  </a:schemeClr>
                </a:solidFill>
              </a:rPr>
              <a:t>la cour intérieure de l’Hôtel de Ville 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(entrée par l’arrière en suivant le parcours fléché et le personnel encadrant, rue de l’Amigo).</a:t>
            </a:r>
            <a:endParaRPr lang="fr-FR" sz="11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b="1" u="sng" dirty="0">
                <a:solidFill>
                  <a:schemeClr val="accent1">
                    <a:lumMod val="50000"/>
                  </a:schemeClr>
                </a:solidFill>
              </a:rPr>
              <a:t>12h30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: Les </a:t>
            </a:r>
            <a:r>
              <a:rPr lang="fr-FR" sz="1100" dirty="0" err="1">
                <a:solidFill>
                  <a:schemeClr val="accent1">
                    <a:lumMod val="50000"/>
                  </a:schemeClr>
                </a:solidFill>
              </a:rPr>
              <a:t>accompagnant·es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 inscrits (max 2) se présentent à l’entrée des gradins sur la Grand Place </a:t>
            </a:r>
            <a:r>
              <a:rPr lang="fr-FR" sz="1100" u="sng" dirty="0">
                <a:solidFill>
                  <a:schemeClr val="accent1">
                    <a:lumMod val="50000"/>
                  </a:schemeClr>
                </a:solidFill>
              </a:rPr>
              <a:t>en venant par la rue de la Tête d’Or.</a:t>
            </a:r>
            <a:endParaRPr lang="fr-FR" sz="1100" u="sng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b="1" u="sng" dirty="0">
                <a:solidFill>
                  <a:schemeClr val="accent1">
                    <a:lumMod val="50000"/>
                  </a:schemeClr>
                </a:solidFill>
              </a:rPr>
              <a:t>12h30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: Formation du cortège dans la cour intérieure de l’Hôtel de Ville.</a:t>
            </a:r>
            <a:endParaRPr lang="fr-FR" sz="11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b="1" u="sng" dirty="0">
                <a:solidFill>
                  <a:schemeClr val="accent1">
                    <a:lumMod val="50000"/>
                  </a:schemeClr>
                </a:solidFill>
              </a:rPr>
              <a:t>13h00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: Début de la cérémonie : entrée du cortège dans l’Hôtel de Ville, défilé sur le balcon puis installation sur les gradins de la Grand Place, discours et photo de la cohorte.</a:t>
            </a:r>
            <a:endParaRPr lang="fr-FR" sz="11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b="1" u="sng" dirty="0">
                <a:solidFill>
                  <a:schemeClr val="accent1">
                    <a:lumMod val="50000"/>
                  </a:schemeClr>
                </a:solidFill>
              </a:rPr>
              <a:t>14h30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: Évacuation de la Grand Place des </a:t>
            </a:r>
            <a:r>
              <a:rPr lang="fr-FR" sz="1100" dirty="0" err="1">
                <a:solidFill>
                  <a:schemeClr val="accent1">
                    <a:lumMod val="50000"/>
                  </a:schemeClr>
                </a:solidFill>
              </a:rPr>
              <a:t>diplômé·es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 et leurs </a:t>
            </a:r>
            <a:r>
              <a:rPr lang="fr-FR" sz="1100" dirty="0" err="1">
                <a:solidFill>
                  <a:schemeClr val="accent1">
                    <a:lumMod val="50000"/>
                  </a:schemeClr>
                </a:solidFill>
              </a:rPr>
              <a:t>accompagnant·es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FR" sz="11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b="1" u="sng" dirty="0">
                <a:solidFill>
                  <a:schemeClr val="accent1">
                    <a:lumMod val="50000"/>
                  </a:schemeClr>
                </a:solidFill>
              </a:rPr>
              <a:t>15h00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fr-BE" sz="11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Dépôt des toges rue du Chêne 10, 1000 Bruxelles </a:t>
            </a:r>
            <a:r>
              <a:rPr lang="fr-FR" sz="1100" b="1" u="sng" dirty="0">
                <a:solidFill>
                  <a:schemeClr val="accent1">
                    <a:lumMod val="50000"/>
                  </a:schemeClr>
                </a:solidFill>
              </a:rPr>
              <a:t>au plus tard à 15h00</a:t>
            </a: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</a:rPr>
              <a:t>! </a:t>
            </a:r>
            <a:endParaRPr lang="fr-FR" sz="11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fr-FR" sz="11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100" b="1" u="sng" dirty="0">
                <a:solidFill>
                  <a:schemeClr val="accent1">
                    <a:lumMod val="50000"/>
                  </a:schemeClr>
                </a:solidFill>
              </a:rPr>
              <a:t>N’oubliez pas de prendre votre carte d’identité avec vous pour recevoir la toge et le mortier.</a:t>
            </a:r>
            <a:endParaRPr lang="fr-FR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100" b="1" u="sng" dirty="0">
                <a:solidFill>
                  <a:schemeClr val="accent1">
                    <a:lumMod val="50000"/>
                  </a:schemeClr>
                </a:solidFill>
              </a:rPr>
              <a:t>Merci de prendre note qu’il n’y a pas de vestiaire prévu.</a:t>
            </a:r>
            <a:endParaRPr lang="fr-FR" sz="11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fr-FR" sz="11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Le 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mortier vous est offert par votre faculté. 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Vous pourrez acquérir la toge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pour un montant de 25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/>
              </a:rPr>
              <a:t>€ TVAC.</a:t>
            </a:r>
            <a:endParaRPr lang="fr-BE" sz="11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1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Nous vous invitons à privilégier les transports alternatifs. Le train et le métro vous offrent un accès proche de la Maison Patricienne et de la Grand Place grâce à l’arrêt Gare centrale. Pour garer votre voiture, nous vous conseillons les parkings souterrains Be Park à la gare centrale et </a:t>
            </a:r>
            <a:r>
              <a:rPr lang="fr-FR" sz="1100" dirty="0" err="1">
                <a:solidFill>
                  <a:schemeClr val="accent1">
                    <a:lumMod val="50000"/>
                  </a:schemeClr>
                </a:solidFill>
              </a:rPr>
              <a:t>Interparking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</a:rPr>
              <a:t> à la Monnaie</a:t>
            </a:r>
            <a:endParaRPr lang="fr-FR" sz="9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B50672-A648-508F-6205-3E8EA01A123C}"/>
              </a:ext>
            </a:extLst>
          </p:cNvPr>
          <p:cNvSpPr/>
          <p:nvPr/>
        </p:nvSpPr>
        <p:spPr>
          <a:xfrm>
            <a:off x="5243749" y="192301"/>
            <a:ext cx="6948251" cy="442014"/>
          </a:xfrm>
          <a:prstGeom prst="rect">
            <a:avLst/>
          </a:prstGeom>
          <a:solidFill>
            <a:srgbClr val="004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5551B15-FBB5-16CD-BBC7-18BBD18A6064}"/>
              </a:ext>
            </a:extLst>
          </p:cNvPr>
          <p:cNvSpPr txBox="1"/>
          <p:nvPr/>
        </p:nvSpPr>
        <p:spPr>
          <a:xfrm>
            <a:off x="-84060" y="237704"/>
            <a:ext cx="1219200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</a:rPr>
              <a:t>CONSIGNES DE RENDEZ-VOUS POUR LES COHORTES 2024-2025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EFE3F90-01B8-ED0C-E6D6-820CB9F3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771" r="8555" b="-150"/>
          <a:stretch>
            <a:fillRect/>
          </a:stretch>
        </p:blipFill>
        <p:spPr>
          <a:xfrm>
            <a:off x="5128218" y="5817759"/>
            <a:ext cx="4435200" cy="711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BDC6D78-B3DD-D1B2-8CFB-07D7614B5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18" y="5936694"/>
            <a:ext cx="2241687" cy="431524"/>
          </a:xfrm>
          <a:prstGeom prst="rect">
            <a:avLst/>
          </a:prstGeom>
        </p:spPr>
      </p:pic>
      <p:pic>
        <p:nvPicPr>
          <p:cNvPr id="2" name="Image 1" descr="Une image contenant habits, plein air, texte, homme&#10;&#10;Le contenu généré par l’IA peut être incorrect.">
            <a:extLst>
              <a:ext uri="{FF2B5EF4-FFF2-40B4-BE49-F238E27FC236}">
                <a16:creationId xmlns:a16="http://schemas.microsoft.com/office/drawing/2014/main" id="{67A3BE88-473E-B1C8-C8D2-AF3B5E8DC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" y="0"/>
            <a:ext cx="4867275" cy="6858000"/>
          </a:xfrm>
          <a:prstGeom prst="rect">
            <a:avLst/>
          </a:prstGeom>
        </p:spPr>
      </p:pic>
      <p:pic>
        <p:nvPicPr>
          <p:cNvPr id="3" name="Image 2" descr="Une image contenant Police, logo, Bleu électrique, Graphique&#10;&#10;Le contenu généré par l’IA peut être incorrect.">
            <a:extLst>
              <a:ext uri="{FF2B5EF4-FFF2-40B4-BE49-F238E27FC236}">
                <a16:creationId xmlns:a16="http://schemas.microsoft.com/office/drawing/2014/main" id="{45967F31-1EAB-EFB0-4772-29065B630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5" y="1545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4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2EAFF85E-F161-71F2-B318-74BE949C1E1F}"/>
              </a:ext>
            </a:extLst>
          </p:cNvPr>
          <p:cNvGrpSpPr/>
          <p:nvPr/>
        </p:nvGrpSpPr>
        <p:grpSpPr>
          <a:xfrm>
            <a:off x="394607" y="958189"/>
            <a:ext cx="5940000" cy="4199256"/>
            <a:chOff x="835299" y="857530"/>
            <a:chExt cx="6236061" cy="4316092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490F34A0-6E06-D228-2569-988796021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299" y="857530"/>
              <a:ext cx="6236061" cy="431609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2D28EC-F62F-7FE9-A192-35FD226F99F6}"/>
                </a:ext>
              </a:extLst>
            </p:cNvPr>
            <p:cNvSpPr/>
            <p:nvPr/>
          </p:nvSpPr>
          <p:spPr>
            <a:xfrm>
              <a:off x="2062026" y="1060771"/>
              <a:ext cx="1497914" cy="273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1200" dirty="0">
                  <a:solidFill>
                    <a:schemeClr val="accent1">
                      <a:lumMod val="50000"/>
                    </a:schemeClr>
                  </a:solidFill>
                </a:rPr>
                <a:t>ACCÈS DIPLÔMÉ·ES</a:t>
              </a:r>
            </a:p>
          </p:txBody>
        </p:sp>
      </p:grpSp>
      <p:sp>
        <p:nvSpPr>
          <p:cNvPr id="25" name="ZoneTexte 1">
            <a:extLst>
              <a:ext uri="{FF2B5EF4-FFF2-40B4-BE49-F238E27FC236}">
                <a16:creationId xmlns:a16="http://schemas.microsoft.com/office/drawing/2014/main" id="{15685E8F-C830-E57E-4963-0259A10C7B06}"/>
              </a:ext>
            </a:extLst>
          </p:cNvPr>
          <p:cNvSpPr txBox="1"/>
          <p:nvPr/>
        </p:nvSpPr>
        <p:spPr>
          <a:xfrm>
            <a:off x="6575908" y="1903655"/>
            <a:ext cx="506496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Retrait et dépôt des toges : </a:t>
            </a:r>
            <a:r>
              <a:rPr lang="fr-BE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Rue du Chêne 10, 1000 Bruxelles</a:t>
            </a:r>
          </a:p>
          <a:p>
            <a:endParaRPr lang="fr-BE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 jobistes et membres de votre faculté seront sur place pour vous accueillir et vous guider.</a:t>
            </a:r>
          </a:p>
          <a:p>
            <a:endParaRPr lang="fr-BE" sz="1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BE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Les accompagnants inscrits pourront accéder aux gradins </a:t>
            </a:r>
          </a:p>
          <a:p>
            <a:r>
              <a:rPr lang="fr-BE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sur la Grand Place sur présentation de leur QR code, voir consignes en slide 3.</a:t>
            </a:r>
          </a:p>
          <a:p>
            <a:endParaRPr lang="fr-BE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BE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6" name="Image 25" descr="Une image contenant Police, logo, Bleu électrique, Graphique&#10;&#10;Le contenu généré par l’IA peut être incorrect.">
            <a:extLst>
              <a:ext uri="{FF2B5EF4-FFF2-40B4-BE49-F238E27FC236}">
                <a16:creationId xmlns:a16="http://schemas.microsoft.com/office/drawing/2014/main" id="{9F478755-346D-4A71-FF3A-BA397149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0" y="-680"/>
            <a:ext cx="790575" cy="790575"/>
          </a:xfrm>
          <a:prstGeom prst="rect">
            <a:avLst/>
          </a:prstGeom>
        </p:spPr>
      </p:pic>
      <p:sp>
        <p:nvSpPr>
          <p:cNvPr id="28" name="ZoneTexte 1">
            <a:extLst>
              <a:ext uri="{FF2B5EF4-FFF2-40B4-BE49-F238E27FC236}">
                <a16:creationId xmlns:a16="http://schemas.microsoft.com/office/drawing/2014/main" id="{F39AD035-0979-57DA-AB89-7265DB56310C}"/>
              </a:ext>
            </a:extLst>
          </p:cNvPr>
          <p:cNvSpPr txBox="1"/>
          <p:nvPr/>
        </p:nvSpPr>
        <p:spPr>
          <a:xfrm>
            <a:off x="394607" y="5250784"/>
            <a:ext cx="9117693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BE" sz="900" b="1" u="sng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Usage des photos prises durant la cérémonie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: 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Nous vous informons que des prises de vues seront réalisées durant la cérémonie. Celles-ci consisteront en des photographies de l’ensemble de la promotion et des portraits rapprochés des 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diplômé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·es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. Vous pourrez ainsi conserver un souvenir de cette célébration, de même que votre Faculté.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 Après la cérémonie, nous vous informerons par e-mail de l’endroit où vous pourrez consulter ces photos et les télécharger. 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Ces photos seront stockées sur un serveur interne de l’Université, accessible aux 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seul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·es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diplômé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·es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Elles pourront cependant être utilisées pour la promotion de la Faculté ou de l’Université, sur son site internet ou sur les réseaux sociaux notamment.  </a:t>
            </a:r>
          </a:p>
          <a:p>
            <a:pPr algn="just"/>
            <a:endParaRPr lang="fr-BE" sz="9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just"/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A cette fin toutefois, seules des photos de groupe à champ large seront utilisées ou des clichés ne permettant pas directement l’identification d’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un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·e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diplômé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·</a:t>
            </a:r>
            <a:r>
              <a:rPr lang="fr-BE" sz="900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e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. Les photographies de la cérémonie sont susceptibles d’être utilisées par la Faculté ou l’Université à des fins promotionnelles pendant une durée maximale de 10 ans. A l’issue de ce délai, elles seront soit supprimées, soit transmises au Service des archives de l’Université. Les photos de groupe à champ large ou les photos ne permettant pas directement l’identification d’un étudiant, disponibles sur 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l’</a:t>
            </a:r>
            <a:r>
              <a:rPr lang="fr-BE" sz="9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intranet, sont susceptibles d’être utilisées pour la promotion de la Faculté, notamment sur son site internet ou sur les réseaux sociaux, pendant une durée maximale de 10 ans.  A l’issue de ce délai, elles seront soit supprimées, soit transmises au Service des archives de l’Université.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B3EDB4-33E0-0469-1BA7-595D1DEF7073}"/>
              </a:ext>
            </a:extLst>
          </p:cNvPr>
          <p:cNvSpPr/>
          <p:nvPr/>
        </p:nvSpPr>
        <p:spPr>
          <a:xfrm>
            <a:off x="3479800" y="192301"/>
            <a:ext cx="8712201" cy="442014"/>
          </a:xfrm>
          <a:prstGeom prst="rect">
            <a:avLst/>
          </a:prstGeom>
          <a:solidFill>
            <a:srgbClr val="004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84609EA-81DD-49ED-FCF9-54A95525BE4B}"/>
              </a:ext>
            </a:extLst>
          </p:cNvPr>
          <p:cNvSpPr txBox="1"/>
          <p:nvPr/>
        </p:nvSpPr>
        <p:spPr>
          <a:xfrm>
            <a:off x="0" y="181545"/>
            <a:ext cx="117221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CONSIGNES DE RENDEZ-VOUS POUR LES COHORTES 2024-2025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275A50D-7111-F2D3-E5EC-8A8D47785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04" y="6085549"/>
            <a:ext cx="2241687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1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59AAB0A-B268-6694-CC5D-60C453F3CB86}"/>
              </a:ext>
            </a:extLst>
          </p:cNvPr>
          <p:cNvSpPr/>
          <p:nvPr/>
        </p:nvSpPr>
        <p:spPr>
          <a:xfrm>
            <a:off x="6007101" y="192301"/>
            <a:ext cx="6184900" cy="442014"/>
          </a:xfrm>
          <a:prstGeom prst="rect">
            <a:avLst/>
          </a:prstGeom>
          <a:solidFill>
            <a:srgbClr val="004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481F16-AFF4-F73B-D29A-5BD7558EB402}"/>
              </a:ext>
            </a:extLst>
          </p:cNvPr>
          <p:cNvSpPr txBox="1"/>
          <p:nvPr/>
        </p:nvSpPr>
        <p:spPr>
          <a:xfrm>
            <a:off x="-431800" y="187251"/>
            <a:ext cx="12192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CONSIGNES POUR LES ACCOMPAGNANT·ES</a:t>
            </a:r>
          </a:p>
        </p:txBody>
      </p:sp>
      <p:pic>
        <p:nvPicPr>
          <p:cNvPr id="5" name="Image 4" descr="Une image contenant Police, logo, Bleu électrique, Graphique&#10;&#10;Le contenu généré par l’IA peut être incorrect.">
            <a:extLst>
              <a:ext uri="{FF2B5EF4-FFF2-40B4-BE49-F238E27FC236}">
                <a16:creationId xmlns:a16="http://schemas.microsoft.com/office/drawing/2014/main" id="{C05AA97E-D071-3F92-C524-E9ED97946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0" y="-680"/>
            <a:ext cx="790575" cy="79057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48D88D0A-2542-88E6-DFBF-F186C5B5BF23}"/>
              </a:ext>
            </a:extLst>
          </p:cNvPr>
          <p:cNvGrpSpPr/>
          <p:nvPr/>
        </p:nvGrpSpPr>
        <p:grpSpPr>
          <a:xfrm>
            <a:off x="290921" y="1312985"/>
            <a:ext cx="6087257" cy="4409125"/>
            <a:chOff x="7955067" y="2831942"/>
            <a:chExt cx="2675010" cy="188312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C2AE998-A7F3-902C-D02F-82A11CF25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5067" y="2831942"/>
              <a:ext cx="2675010" cy="188312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72D25B-DFCF-1D4C-5762-1DA2C29221E8}"/>
                </a:ext>
              </a:extLst>
            </p:cNvPr>
            <p:cNvSpPr/>
            <p:nvPr/>
          </p:nvSpPr>
          <p:spPr>
            <a:xfrm>
              <a:off x="8489212" y="2968702"/>
              <a:ext cx="1385419" cy="177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800">
                  <a:solidFill>
                    <a:schemeClr val="accent1">
                      <a:lumMod val="50000"/>
                    </a:schemeClr>
                  </a:solidFill>
                </a:rPr>
                <a:t>ACCES ACCOMPAGNANT·ES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9E3E6517-F976-B92B-2594-D8F10157E486}"/>
              </a:ext>
            </a:extLst>
          </p:cNvPr>
          <p:cNvSpPr txBox="1"/>
          <p:nvPr/>
        </p:nvSpPr>
        <p:spPr>
          <a:xfrm>
            <a:off x="6506357" y="1623313"/>
            <a:ext cx="5229966" cy="3290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BE" sz="1400" b="1" dirty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fr-BE" sz="1400" b="1" dirty="0" err="1">
                <a:solidFill>
                  <a:schemeClr val="accent1">
                    <a:lumMod val="50000"/>
                  </a:schemeClr>
                </a:solidFill>
              </a:rPr>
              <a:t>accompagnant·es</a:t>
            </a:r>
            <a:r>
              <a:rPr lang="fr-BE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1400" dirty="0">
                <a:solidFill>
                  <a:schemeClr val="accent1">
                    <a:lumMod val="50000"/>
                  </a:schemeClr>
                </a:solidFill>
              </a:rPr>
              <a:t>sont </a:t>
            </a:r>
            <a:r>
              <a:rPr lang="fr-BE" sz="1400" dirty="0" err="1">
                <a:solidFill>
                  <a:schemeClr val="accent1">
                    <a:lumMod val="50000"/>
                  </a:schemeClr>
                </a:solidFill>
              </a:rPr>
              <a:t>invité·es</a:t>
            </a:r>
            <a:r>
              <a:rPr lang="fr-BE" sz="1400" dirty="0">
                <a:solidFill>
                  <a:schemeClr val="accent1">
                    <a:lumMod val="50000"/>
                  </a:schemeClr>
                </a:solidFill>
              </a:rPr>
              <a:t> à se présenter à l’entrée des gradins sur la Grand Place (arrivée par la rue de la Tête d’Or), </a:t>
            </a:r>
            <a:r>
              <a:rPr lang="fr-BE" sz="1400" b="1" dirty="0">
                <a:solidFill>
                  <a:schemeClr val="accent1">
                    <a:lumMod val="50000"/>
                  </a:schemeClr>
                </a:solidFill>
              </a:rPr>
              <a:t>munis de leur QR code personnel à usage unique :</a:t>
            </a:r>
          </a:p>
          <a:p>
            <a:pPr>
              <a:lnSpc>
                <a:spcPct val="150000"/>
              </a:lnSpc>
            </a:pPr>
            <a:r>
              <a:rPr lang="fr-BE" sz="14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accent1">
                    <a:lumMod val="50000"/>
                  </a:schemeClr>
                </a:solidFill>
              </a:rPr>
              <a:t>Au plus tard une semaine avant votre jour de proclamation, un QR code par invité vous sera envoyé sur votre adresse mail ULB.</a:t>
            </a:r>
          </a:p>
          <a:p>
            <a:pPr>
              <a:lnSpc>
                <a:spcPct val="150000"/>
              </a:lnSpc>
            </a:pPr>
            <a:endParaRPr lang="fr-BE" sz="1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400" i="1" dirty="0">
                <a:solidFill>
                  <a:schemeClr val="accent1">
                    <a:lumMod val="50000"/>
                  </a:schemeClr>
                </a:solidFill>
              </a:rPr>
              <a:t>Veillez bien à transmettre ces QR codes à chacun de vos accompagnants avant la cérémonie, </a:t>
            </a:r>
            <a:r>
              <a:rPr lang="fr-BE" sz="1400" i="1" u="sng" dirty="0">
                <a:solidFill>
                  <a:schemeClr val="accent1">
                    <a:lumMod val="50000"/>
                  </a:schemeClr>
                </a:solidFill>
              </a:rPr>
              <a:t>sans quoi ils ne pourront pas accéder aux gradins</a:t>
            </a:r>
            <a:r>
              <a:rPr lang="fr-BE" sz="14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BE" sz="140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E86832F-0426-FA80-0C93-72F9E0792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18" y="5936694"/>
            <a:ext cx="2241687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4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olice, logo, Bleu électrique, Graphique&#10;&#10;Le contenu généré par l’IA peut être incorrect.">
            <a:extLst>
              <a:ext uri="{FF2B5EF4-FFF2-40B4-BE49-F238E27FC236}">
                <a16:creationId xmlns:a16="http://schemas.microsoft.com/office/drawing/2014/main" id="{38DFB7CC-67F7-2DBA-E635-12E5FA1E7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0" y="-680"/>
            <a:ext cx="790575" cy="7905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BEF680-DA7E-37E4-B2DE-41F9F54C4B5D}"/>
              </a:ext>
            </a:extLst>
          </p:cNvPr>
          <p:cNvSpPr/>
          <p:nvPr/>
        </p:nvSpPr>
        <p:spPr>
          <a:xfrm>
            <a:off x="765175" y="894133"/>
            <a:ext cx="10655300" cy="3911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03EF2FD-39F4-85DC-C855-AA58C1BB6574}"/>
              </a:ext>
            </a:extLst>
          </p:cNvPr>
          <p:cNvSpPr/>
          <p:nvPr/>
        </p:nvSpPr>
        <p:spPr>
          <a:xfrm>
            <a:off x="492125" y="3911600"/>
            <a:ext cx="11201400" cy="24955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8F30B57A-F607-E471-FA0D-516A039F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5" b="18488"/>
          <a:stretch>
            <a:fillRect/>
          </a:stretch>
        </p:blipFill>
        <p:spPr>
          <a:xfrm>
            <a:off x="57150" y="4902200"/>
            <a:ext cx="12071350" cy="190824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2BE8BB2-3FC9-5F98-2562-F87785869517}"/>
              </a:ext>
            </a:extLst>
          </p:cNvPr>
          <p:cNvSpPr txBox="1"/>
          <p:nvPr/>
        </p:nvSpPr>
        <p:spPr>
          <a:xfrm>
            <a:off x="1320800" y="1036432"/>
            <a:ext cx="9766299" cy="3235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20"/>
              </a:lnSpc>
            </a:pPr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Pour permettre à chacun de profiter pleinement de ce moment festif, dans le respect de la capacité des infrastructures et en toute sécurité, l’accès aux gradins est limité à </a:t>
            </a:r>
            <a:r>
              <a:rPr lang="fr-BE" sz="1500" b="1" dirty="0">
                <a:solidFill>
                  <a:schemeClr val="accent1">
                    <a:lumMod val="50000"/>
                  </a:schemeClr>
                </a:solidFill>
              </a:rPr>
              <a:t>deux accompagnants par </a:t>
            </a:r>
            <a:r>
              <a:rPr lang="fr-BE" sz="1500" b="1" dirty="0" err="1">
                <a:solidFill>
                  <a:schemeClr val="accent1">
                    <a:lumMod val="50000"/>
                  </a:schemeClr>
                </a:solidFill>
              </a:rPr>
              <a:t>étudiant·e</a:t>
            </a:r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, sans exception. </a:t>
            </a:r>
          </a:p>
          <a:p>
            <a:pPr>
              <a:lnSpc>
                <a:spcPts val="2020"/>
              </a:lnSpc>
            </a:pPr>
            <a:endParaRPr lang="fr-BE" sz="15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020"/>
              </a:lnSpc>
            </a:pPr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Nous vous demandons de prévenir clairement vos invités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Le personnel en charge des accès (jobistes et agents de sécurité) appliquera cette règle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Le placement n’est pas libre - les accompagnants devront prendre place aux sièges qui leur sont indiqués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Le respect des consignes (arrivée, placement et évacuation) est essentiel au bon déroulement de la cérémonie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500" b="1" dirty="0">
                <a:solidFill>
                  <a:schemeClr val="accent1">
                    <a:lumMod val="50000"/>
                  </a:schemeClr>
                </a:solidFill>
              </a:rPr>
              <a:t>Aucun comportement agressif, insistant ou irrespectueux ne sera toléré</a:t>
            </a:r>
            <a:endParaRPr lang="fr-BE" sz="15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020"/>
              </a:lnSpc>
            </a:pPr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ts val="2020"/>
              </a:lnSpc>
            </a:pPr>
            <a:r>
              <a:rPr lang="fr-BE" sz="1500" dirty="0">
                <a:solidFill>
                  <a:schemeClr val="accent1">
                    <a:lumMod val="50000"/>
                  </a:schemeClr>
                </a:solidFill>
              </a:rPr>
              <a:t>Merci de votre compréhension et de votre collaboration pour que cette célébration reste un beau souvenir pour tous. </a:t>
            </a:r>
          </a:p>
          <a:p>
            <a:pPr>
              <a:lnSpc>
                <a:spcPts val="2020"/>
              </a:lnSpc>
            </a:pPr>
            <a:r>
              <a:rPr lang="fr-BE" sz="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E497989-33FF-1C86-8158-A03D59431762}"/>
              </a:ext>
            </a:extLst>
          </p:cNvPr>
          <p:cNvSpPr txBox="1"/>
          <p:nvPr/>
        </p:nvSpPr>
        <p:spPr>
          <a:xfrm>
            <a:off x="765174" y="4113828"/>
            <a:ext cx="10655299" cy="588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20"/>
              </a:lnSpc>
            </a:pPr>
            <a:r>
              <a:rPr lang="fr-BE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Notez que la Grand-Place reste ouverte à toutes et tous : tout accompagnant supplémentaire pourra suivre </a:t>
            </a:r>
          </a:p>
          <a:p>
            <a:pPr algn="ctr">
              <a:lnSpc>
                <a:spcPts val="2020"/>
              </a:lnSpc>
            </a:pPr>
            <a:r>
              <a:rPr lang="fr-BE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cérémonie depuis l’extérieur des gradins dans une belle ambiance, grâce aux écrans géants installés pour l’occasion.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8DE5E-0842-0F24-F468-1A26C9BA03D0}"/>
              </a:ext>
            </a:extLst>
          </p:cNvPr>
          <p:cNvSpPr/>
          <p:nvPr/>
        </p:nvSpPr>
        <p:spPr>
          <a:xfrm>
            <a:off x="6007101" y="192301"/>
            <a:ext cx="6184900" cy="442014"/>
          </a:xfrm>
          <a:prstGeom prst="rect">
            <a:avLst/>
          </a:prstGeom>
          <a:solidFill>
            <a:srgbClr val="004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D53D44A-E894-8F3C-CC7C-90BD3FF91B27}"/>
              </a:ext>
            </a:extLst>
          </p:cNvPr>
          <p:cNvSpPr txBox="1"/>
          <p:nvPr/>
        </p:nvSpPr>
        <p:spPr>
          <a:xfrm>
            <a:off x="-431800" y="187251"/>
            <a:ext cx="12192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CONSIGNES POUR LES ACCOMPAGNANT·ES</a:t>
            </a:r>
          </a:p>
        </p:txBody>
      </p:sp>
    </p:spTree>
    <p:extLst>
      <p:ext uri="{BB962C8B-B14F-4D97-AF65-F5344CB8AC3E}">
        <p14:creationId xmlns:p14="http://schemas.microsoft.com/office/powerpoint/2010/main" val="49845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745BE34-A633-3BD2-E5B8-41382B1DA7A7}"/>
              </a:ext>
            </a:extLst>
          </p:cNvPr>
          <p:cNvSpPr/>
          <p:nvPr/>
        </p:nvSpPr>
        <p:spPr>
          <a:xfrm>
            <a:off x="8657475" y="192301"/>
            <a:ext cx="3534525" cy="442014"/>
          </a:xfrm>
          <a:prstGeom prst="rect">
            <a:avLst/>
          </a:prstGeom>
          <a:solidFill>
            <a:srgbClr val="004C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3EF2EE7-004A-4E18-B3FD-FA88A5FDF4F2}"/>
              </a:ext>
            </a:extLst>
          </p:cNvPr>
          <p:cNvSpPr txBox="1"/>
          <p:nvPr/>
        </p:nvSpPr>
        <p:spPr>
          <a:xfrm>
            <a:off x="827995" y="66891"/>
            <a:ext cx="77913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Rester bleus de l’ULB, c’est faire partie d’une communauté d’une richesse incroyable à travers laquelle nous pouvons encore réaliser mille et un projets ensemble. Découvrez ci-dessous les partenaires qui resteront à votre service au sein de l’Université tout au long de votre parcours professionnel.</a:t>
            </a:r>
            <a:endParaRPr lang="fr-FR" sz="1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Graphique 8">
            <a:hlinkClick r:id="rId2"/>
            <a:extLst>
              <a:ext uri="{FF2B5EF4-FFF2-40B4-BE49-F238E27FC236}">
                <a16:creationId xmlns:a16="http://schemas.microsoft.com/office/drawing/2014/main" id="{08E68C53-A3DA-4DFC-B22F-F21124601E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551" y="2826053"/>
            <a:ext cx="2512516" cy="616127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hlinkClick r:id="rId5"/>
            <a:extLst>
              <a:ext uri="{FF2B5EF4-FFF2-40B4-BE49-F238E27FC236}">
                <a16:creationId xmlns:a16="http://schemas.microsoft.com/office/drawing/2014/main" id="{4A72F650-2A05-400F-9BCB-00AC28DB460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1" y="4207684"/>
            <a:ext cx="1578442" cy="61612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E07A87D-1709-4573-89FE-0E3D7D3C8A70}"/>
              </a:ext>
            </a:extLst>
          </p:cNvPr>
          <p:cNvSpPr txBox="1"/>
          <p:nvPr/>
        </p:nvSpPr>
        <p:spPr>
          <a:xfrm>
            <a:off x="2070898" y="4115742"/>
            <a:ext cx="5010532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20"/>
              </a:lnSpc>
            </a:pPr>
            <a:r>
              <a:rPr lang="fr-BE" sz="1100" dirty="0">
                <a:hlinkClick r:id="rId5"/>
              </a:rPr>
              <a:t>L’Union des Anciens Etudiants</a:t>
            </a:r>
            <a:r>
              <a:rPr lang="fr-FR" sz="1100" dirty="0"/>
              <a:t> a pour objectif de resserrer les liens de fraternité entre les anciens étudiants de l’Université et de concourir à la prospérité de celle-ci. </a:t>
            </a:r>
            <a:r>
              <a:rPr lang="fr-BE" sz="1100" dirty="0"/>
              <a:t>Devenez membre de l’UAE et bénéficiez de la cotisation gratuite pendant un an: </a:t>
            </a:r>
            <a:r>
              <a:rPr lang="fr-BE" sz="1100" dirty="0">
                <a:hlinkClick r:id="rId7"/>
              </a:rPr>
              <a:t>https://uae-ulb.be/a-propos-de-luae/devenir-membre</a:t>
            </a:r>
            <a:endParaRPr lang="fr-BE" sz="11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C98CA33-B00B-4C26-90FC-3275E251989A}"/>
              </a:ext>
            </a:extLst>
          </p:cNvPr>
          <p:cNvSpPr txBox="1"/>
          <p:nvPr/>
        </p:nvSpPr>
        <p:spPr>
          <a:xfrm>
            <a:off x="2082105" y="1302460"/>
            <a:ext cx="5213974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20"/>
              </a:lnSpc>
            </a:pPr>
            <a:r>
              <a:rPr lang="fr-FR" sz="1100" dirty="0"/>
              <a:t>L’Université souhaite garder des liens forts avec vous en partageant </a:t>
            </a:r>
            <a:r>
              <a:rPr lang="fr-FR" sz="1100" dirty="0">
                <a:hlinkClick r:id="rId8"/>
              </a:rPr>
              <a:t>l’actualité de votre </a:t>
            </a:r>
          </a:p>
          <a:p>
            <a:pPr algn="just">
              <a:lnSpc>
                <a:spcPts val="1420"/>
              </a:lnSpc>
            </a:pPr>
            <a:r>
              <a:rPr lang="fr-FR" sz="1100" dirty="0">
                <a:hlinkClick r:id="rId8"/>
              </a:rPr>
              <a:t>Alma Mater</a:t>
            </a:r>
            <a:r>
              <a:rPr lang="fr-FR" sz="1100" b="1" dirty="0">
                <a:hlinkClick r:id="rId8"/>
              </a:rPr>
              <a:t>,</a:t>
            </a:r>
            <a:r>
              <a:rPr lang="fr-FR" sz="1100" dirty="0"/>
              <a:t> en vous invitant aux nombreux événements, en valorisant vos parcours et en vous encourageant à rester des ambassadrices et des ambassadeurs de l’institution dans le monde: </a:t>
            </a:r>
            <a:r>
              <a:rPr lang="fr-BE" sz="1100" dirty="0">
                <a:hlinkClick r:id="rId9"/>
              </a:rPr>
              <a:t>https://alumni.site.ulb.be/</a:t>
            </a:r>
            <a:endParaRPr lang="fr-BE" sz="11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8CDE91D-E6F0-4BC5-85FF-EBD419F3C78B}"/>
              </a:ext>
            </a:extLst>
          </p:cNvPr>
          <p:cNvSpPr txBox="1"/>
          <p:nvPr/>
        </p:nvSpPr>
        <p:spPr>
          <a:xfrm>
            <a:off x="2082105" y="2709101"/>
            <a:ext cx="5213974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20"/>
              </a:lnSpc>
            </a:pPr>
            <a:r>
              <a:rPr lang="fr-BE" sz="1100" dirty="0">
                <a:hlinkClick r:id="rId10"/>
              </a:rPr>
              <a:t>Infor emploi</a:t>
            </a:r>
            <a:r>
              <a:rPr lang="fr-BE" sz="1100" dirty="0"/>
              <a:t> organise chaque année de nombreux événements gratuits pour vous accompagner dans votre insertion professionnelle.</a:t>
            </a:r>
            <a:r>
              <a:rPr lang="fr-BE" sz="700" dirty="0"/>
              <a:t> </a:t>
            </a:r>
            <a:r>
              <a:rPr lang="fr-BE" sz="1100" dirty="0"/>
              <a:t>C’est également une plateforme d’offre d’emploi et de stages mise à votre disposition gratuitement </a:t>
            </a:r>
            <a:r>
              <a:rPr lang="fr-BE" sz="1100" dirty="0">
                <a:hlinkClick r:id="rId2"/>
              </a:rPr>
              <a:t>https://inforemploi.ulb.be/version-francaise/accompagnement/career-center</a:t>
            </a:r>
            <a:endParaRPr lang="fr-BE" sz="11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EEAD92-E6D4-4767-A517-B3AD731B55F4}"/>
              </a:ext>
            </a:extLst>
          </p:cNvPr>
          <p:cNvSpPr txBox="1"/>
          <p:nvPr/>
        </p:nvSpPr>
        <p:spPr>
          <a:xfrm>
            <a:off x="2069405" y="5542322"/>
            <a:ext cx="5252074" cy="25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</a:pPr>
            <a:r>
              <a:rPr lang="fr-BE" sz="1100" dirty="0"/>
              <a:t>Restez proche de votre faculté en vous affiliant à son </a:t>
            </a:r>
            <a:r>
              <a:rPr lang="fr-BE" sz="1100" b="1" dirty="0"/>
              <a:t>association post-facultaire.</a:t>
            </a:r>
            <a:endParaRPr lang="fr-BE" sz="11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4D3B0A-29D3-4062-B185-99A6E84006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506" y="2708973"/>
            <a:ext cx="803040" cy="8030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F3FB4E-7D0B-40EE-AEBC-4833AC9CDE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506" y="4115742"/>
            <a:ext cx="803040" cy="8030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515150-C0B5-A78E-D11A-530CCB1613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75" y="1387498"/>
            <a:ext cx="620902" cy="620902"/>
          </a:xfrm>
          <a:prstGeom prst="rect">
            <a:avLst/>
          </a:prstGeom>
        </p:spPr>
      </p:pic>
      <p:pic>
        <p:nvPicPr>
          <p:cNvPr id="3" name="Image 2" descr="Une image contenant texte, Police, logo, Bleu électrique&#10;&#10;Description générée automatiquement">
            <a:extLst>
              <a:ext uri="{FF2B5EF4-FFF2-40B4-BE49-F238E27FC236}">
                <a16:creationId xmlns:a16="http://schemas.microsoft.com/office/drawing/2014/main" id="{5C2D0D3C-032A-89BF-5493-4E61A6F9F3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820" y="1347585"/>
            <a:ext cx="1722160" cy="712964"/>
          </a:xfrm>
          <a:prstGeom prst="rect">
            <a:avLst/>
          </a:prstGeom>
        </p:spPr>
      </p:pic>
      <p:pic>
        <p:nvPicPr>
          <p:cNvPr id="6" name="Image 5" descr="Une image contenant texte, cart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77534D98-C10C-2D26-3B38-C465C714A01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r="4038"/>
          <a:stretch>
            <a:fillRect/>
          </a:stretch>
        </p:blipFill>
        <p:spPr>
          <a:xfrm>
            <a:off x="8313097" y="1101687"/>
            <a:ext cx="3878904" cy="577574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D2093DA-46F6-66DF-2D19-2607F7517060}"/>
              </a:ext>
            </a:extLst>
          </p:cNvPr>
          <p:cNvSpPr txBox="1"/>
          <p:nvPr/>
        </p:nvSpPr>
        <p:spPr>
          <a:xfrm>
            <a:off x="7532070" y="201793"/>
            <a:ext cx="431703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RESTEZ BLEUS DE L’ULB</a:t>
            </a:r>
          </a:p>
        </p:txBody>
      </p:sp>
      <p:pic>
        <p:nvPicPr>
          <p:cNvPr id="15" name="Image 14" descr="Une image contenant Police, logo, Bleu électrique, Graphique&#10;&#10;Le contenu généré par l’IA peut être incorrect.">
            <a:extLst>
              <a:ext uri="{FF2B5EF4-FFF2-40B4-BE49-F238E27FC236}">
                <a16:creationId xmlns:a16="http://schemas.microsoft.com/office/drawing/2014/main" id="{93688FD1-6720-913E-1F62-0DD392D7213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680" y="-680"/>
            <a:ext cx="790575" cy="790575"/>
          </a:xfrm>
          <a:prstGeom prst="rect">
            <a:avLst/>
          </a:prstGeom>
        </p:spPr>
      </p:pic>
      <p:sp>
        <p:nvSpPr>
          <p:cNvPr id="4" name="ZoneTexte 2">
            <a:extLst>
              <a:ext uri="{FF2B5EF4-FFF2-40B4-BE49-F238E27FC236}">
                <a16:creationId xmlns:a16="http://schemas.microsoft.com/office/drawing/2014/main" id="{AB64F749-BEEB-BBA6-114C-3343858A0E28}"/>
              </a:ext>
            </a:extLst>
          </p:cNvPr>
          <p:cNvSpPr txBox="1"/>
          <p:nvPr/>
        </p:nvSpPr>
        <p:spPr>
          <a:xfrm>
            <a:off x="197957" y="6329261"/>
            <a:ext cx="92168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400" b="1" dirty="0">
                <a:solidFill>
                  <a:schemeClr val="accent1">
                    <a:lumMod val="75000"/>
                  </a:schemeClr>
                </a:solidFill>
              </a:rPr>
              <a:t>Ne manquez pas le Forum du 1er emploi organisé par votre Université avec près de 75 employeurs présents!</a:t>
            </a:r>
            <a:endParaRPr lang="fr-BE" sz="1400" b="1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12" name="Image 11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36AA62C0-9B3C-E182-37BB-3DED70EE303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0770" y="5295281"/>
            <a:ext cx="1238250" cy="65722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ED16C82-764E-E944-C85B-38D992483E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51506" y="5222441"/>
            <a:ext cx="803040" cy="81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31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41b1fb-a928-4824-8856-5742e740c79d" xsi:nil="true"/>
    <lcf76f155ced4ddcb4097134ff3c332f xmlns="948eb414-6d18-4bdb-8b9a-bfe59107684a">
      <Terms xmlns="http://schemas.microsoft.com/office/infopath/2007/PartnerControls"/>
    </lcf76f155ced4ddcb4097134ff3c332f>
    <SharedWithUsers xmlns="7c41b1fb-a928-4824-8856-5742e740c79d">
      <UserInfo>
        <DisplayName/>
        <AccountId xsi:nil="true"/>
        <AccountType/>
      </UserInfo>
    </SharedWithUsers>
    <MediaLengthInSeconds xmlns="948eb414-6d18-4bdb-8b9a-bfe59107684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AC1DACFF3284890DC08CE6325EF15" ma:contentTypeVersion="14" ma:contentTypeDescription="Crée un document." ma:contentTypeScope="" ma:versionID="6792087f75eb7261171728109cdc1b0f">
  <xsd:schema xmlns:xsd="http://www.w3.org/2001/XMLSchema" xmlns:xs="http://www.w3.org/2001/XMLSchema" xmlns:p="http://schemas.microsoft.com/office/2006/metadata/properties" xmlns:ns2="948eb414-6d18-4bdb-8b9a-bfe59107684a" xmlns:ns3="7c41b1fb-a928-4824-8856-5742e740c79d" targetNamespace="http://schemas.microsoft.com/office/2006/metadata/properties" ma:root="true" ma:fieldsID="b7e0542b4198913b421c86cf5695647a" ns2:_="" ns3:_="">
    <xsd:import namespace="948eb414-6d18-4bdb-8b9a-bfe59107684a"/>
    <xsd:import namespace="7c41b1fb-a928-4824-8856-5742e740c7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eb414-6d18-4bdb-8b9a-bfe5910768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a574ef16-3a30-4beb-bd52-58ad434210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1b1fb-a928-4824-8856-5742e740c79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180f3dc-9875-463e-97d8-8488a8a5b101}" ma:internalName="TaxCatchAll" ma:showField="CatchAllData" ma:web="7c41b1fb-a928-4824-8856-5742e740c7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F10B80-AB1F-4F03-BB55-A7A93546D9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014BB7-F4D3-4CED-A7BB-57F99AD4F8D7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9ad5089b-81ec-4dd5-9896-993a15ed2bd7"/>
    <ds:schemaRef ds:uri="76168671-ea27-4d82-8b69-b218ab1f524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E7F4B2D-4946-4159-A3F5-FCE5385D682C}"/>
</file>

<file path=docMetadata/LabelInfo.xml><?xml version="1.0" encoding="utf-8"?>
<clbl:labelList xmlns:clbl="http://schemas.microsoft.com/office/2020/mipLabelMetadata">
  <clbl:label id="{30a5145e-75bd-4212-bb02-8ff9c0ea4ae9}" enabled="0" method="" siteId="{30a5145e-75bd-4212-bb02-8ff9c0ea4ae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1134</Words>
  <Application>Microsoft Office PowerPoint</Application>
  <PresentationFormat>Grand écran</PresentationFormat>
  <Paragraphs>60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VAN INNIS  Valérie</dc:creator>
  <cp:lastModifiedBy>HEINDERYCKX Emma</cp:lastModifiedBy>
  <cp:revision>54</cp:revision>
  <cp:lastPrinted>2022-08-18T07:13:29Z</cp:lastPrinted>
  <dcterms:created xsi:type="dcterms:W3CDTF">2019-07-23T10:18:13Z</dcterms:created>
  <dcterms:modified xsi:type="dcterms:W3CDTF">2025-07-07T13:37:15Z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0x010100D66AC1DACFF3284890DC08CE6325EF15</vt:lpwstr>
  </property>
  <property fmtid="{D5CDD505-2E9C-101B-9397-08002B2CF9AE}" pid="3" name="MediaServiceImageTags">
    <vt:lpwstr/>
  </property>
  <property fmtid="{D5CDD505-2E9C-101B-9397-08002B2CF9AE}" pid="4" name="Order">
    <vt:r8>17600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