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9" r:id="rId6"/>
    <p:sldId id="260" r:id="rId7"/>
    <p:sldId id="261" r:id="rId8"/>
    <p:sldId id="262" r:id="rId9"/>
  </p:sldIdLst>
  <p:sldSz cx="12192000" cy="6858000"/>
  <p:notesSz cx="6800850" cy="993298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FE675F-DE0D-8447-99CF-F204DF97F39D}" v="2" dt="2025-07-07T08:35:49.572"/>
    <p1510:client id="{3258AD50-7F91-6CC2-A83A-EBD63FCE553C}" v="5" dt="2025-07-07T13:37:36.002"/>
    <p1510:client id="{68E376AB-12A1-2A46-9DA4-F21D21F20522}" v="5" dt="2025-07-07T12:41:19.994"/>
    <p1510:client id="{8B1436A8-5D50-C054-D857-90DA8680559F}" v="8" dt="2025-07-07T08:59:46.320"/>
    <p1510:client id="{AAEAEEFA-0CA7-C4E9-E78B-6CA505D8CF0D}" v="8" dt="2025-07-07T12:58:04.598"/>
    <p1510:client id="{F8479D18-6FC4-1D39-FAC0-6914B0BC3500}" v="24" dt="2025-07-07T09:16:04.8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58"/>
  </p:normalViewPr>
  <p:slideViewPr>
    <p:cSldViewPr snapToGrid="0">
      <p:cViewPr varScale="1">
        <p:scale>
          <a:sx n="120" d="100"/>
          <a:sy n="120" d="100"/>
        </p:scale>
        <p:origin x="80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USSEAUX Aurélie" userId="S::aurelie.rousseaux@ulb.be::a1982152-4004-49fe-a3bb-c169c1135c7a" providerId="AD" clId="Web-{37F1A837-788A-C115-A664-5420B32E9FE0}"/>
    <pc:docChg chg="modSld">
      <pc:chgData name="ROUSSEAUX Aurélie" userId="S::aurelie.rousseaux@ulb.be::a1982152-4004-49fe-a3bb-c169c1135c7a" providerId="AD" clId="Web-{37F1A837-788A-C115-A664-5420B32E9FE0}" dt="2022-08-31T08:00:54.412" v="20" actId="20577"/>
      <pc:docMkLst>
        <pc:docMk/>
      </pc:docMkLst>
      <pc:sldChg chg="modSp">
        <pc:chgData name="ROUSSEAUX Aurélie" userId="S::aurelie.rousseaux@ulb.be::a1982152-4004-49fe-a3bb-c169c1135c7a" providerId="AD" clId="Web-{37F1A837-788A-C115-A664-5420B32E9FE0}" dt="2022-08-31T08:00:32.723" v="13" actId="20577"/>
        <pc:sldMkLst>
          <pc:docMk/>
          <pc:sldMk cId="2074340606" sldId="256"/>
        </pc:sldMkLst>
      </pc:sldChg>
      <pc:sldChg chg="modSp">
        <pc:chgData name="ROUSSEAUX Aurélie" userId="S::aurelie.rousseaux@ulb.be::a1982152-4004-49fe-a3bb-c169c1135c7a" providerId="AD" clId="Web-{37F1A837-788A-C115-A664-5420B32E9FE0}" dt="2022-08-31T08:00:54.412" v="20" actId="20577"/>
        <pc:sldMkLst>
          <pc:docMk/>
          <pc:sldMk cId="276074986" sldId="257"/>
        </pc:sldMkLst>
      </pc:sldChg>
    </pc:docChg>
  </pc:docChgLst>
  <pc:docChgLst>
    <pc:chgData name="HEINDERYCKX Emma" userId="S::emma.heinderyckx@ulb.be::d90fc186-bd40-4508-be6f-321aea0a7c7b" providerId="AD" clId="Web-{3258AD50-7F91-6CC2-A83A-EBD63FCE553C}"/>
    <pc:docChg chg="modSld">
      <pc:chgData name="HEINDERYCKX Emma" userId="S::emma.heinderyckx@ulb.be::d90fc186-bd40-4508-be6f-321aea0a7c7b" providerId="AD" clId="Web-{3258AD50-7F91-6CC2-A83A-EBD63FCE553C}" dt="2025-07-07T13:37:36.002" v="4" actId="14100"/>
      <pc:docMkLst>
        <pc:docMk/>
      </pc:docMkLst>
      <pc:sldChg chg="modSp">
        <pc:chgData name="HEINDERYCKX Emma" userId="S::emma.heinderyckx@ulb.be::d90fc186-bd40-4508-be6f-321aea0a7c7b" providerId="AD" clId="Web-{3258AD50-7F91-6CC2-A83A-EBD63FCE553C}" dt="2025-07-07T13:37:23.095" v="1" actId="14100"/>
        <pc:sldMkLst>
          <pc:docMk/>
          <pc:sldMk cId="2385418125" sldId="259"/>
        </pc:sldMkLst>
        <pc:spChg chg="mod">
          <ac:chgData name="HEINDERYCKX Emma" userId="S::emma.heinderyckx@ulb.be::d90fc186-bd40-4508-be6f-321aea0a7c7b" providerId="AD" clId="Web-{3258AD50-7F91-6CC2-A83A-EBD63FCE553C}" dt="2025-07-07T13:37:23.095" v="1" actId="14100"/>
          <ac:spMkLst>
            <pc:docMk/>
            <pc:sldMk cId="2385418125" sldId="259"/>
            <ac:spMk id="25" creationId="{15685E8F-C830-E57E-4963-0259A10C7B06}"/>
          </ac:spMkLst>
        </pc:spChg>
      </pc:sldChg>
      <pc:sldChg chg="modSp">
        <pc:chgData name="HEINDERYCKX Emma" userId="S::emma.heinderyckx@ulb.be::d90fc186-bd40-4508-be6f-321aea0a7c7b" providerId="AD" clId="Web-{3258AD50-7F91-6CC2-A83A-EBD63FCE553C}" dt="2025-07-07T13:37:30.158" v="3" actId="14100"/>
        <pc:sldMkLst>
          <pc:docMk/>
          <pc:sldMk cId="1189348756" sldId="260"/>
        </pc:sldMkLst>
        <pc:spChg chg="mod">
          <ac:chgData name="HEINDERYCKX Emma" userId="S::emma.heinderyckx@ulb.be::d90fc186-bd40-4508-be6f-321aea0a7c7b" providerId="AD" clId="Web-{3258AD50-7F91-6CC2-A83A-EBD63FCE553C}" dt="2025-07-07T13:37:30.158" v="3" actId="14100"/>
          <ac:spMkLst>
            <pc:docMk/>
            <pc:sldMk cId="1189348756" sldId="260"/>
            <ac:spMk id="10" creationId="{9E3E6517-F976-B92B-2594-D8F10157E486}"/>
          </ac:spMkLst>
        </pc:spChg>
      </pc:sldChg>
      <pc:sldChg chg="modSp">
        <pc:chgData name="HEINDERYCKX Emma" userId="S::emma.heinderyckx@ulb.be::d90fc186-bd40-4508-be6f-321aea0a7c7b" providerId="AD" clId="Web-{3258AD50-7F91-6CC2-A83A-EBD63FCE553C}" dt="2025-07-07T13:37:36.002" v="4" actId="14100"/>
        <pc:sldMkLst>
          <pc:docMk/>
          <pc:sldMk cId="137223121" sldId="262"/>
        </pc:sldMkLst>
        <pc:spChg chg="mod">
          <ac:chgData name="HEINDERYCKX Emma" userId="S::emma.heinderyckx@ulb.be::d90fc186-bd40-4508-be6f-321aea0a7c7b" providerId="AD" clId="Web-{3258AD50-7F91-6CC2-A83A-EBD63FCE553C}" dt="2025-07-07T13:37:36.002" v="4" actId="14100"/>
          <ac:spMkLst>
            <pc:docMk/>
            <pc:sldMk cId="137223121" sldId="262"/>
            <ac:spMk id="4" creationId="{AB64F749-BEEB-BBA6-114C-3343858A0E28}"/>
          </ac:spMkLst>
        </pc:spChg>
      </pc:sldChg>
    </pc:docChg>
  </pc:docChgLst>
  <pc:docChgLst>
    <pc:chgData name="ROUSSEAUX Aurélie" userId="a1982152-4004-49fe-a3bb-c169c1135c7a" providerId="ADAL" clId="{110AB5FA-9BBF-42BD-AE99-AA970271A359}"/>
    <pc:docChg chg="modSld">
      <pc:chgData name="ROUSSEAUX Aurélie" userId="a1982152-4004-49fe-a3bb-c169c1135c7a" providerId="ADAL" clId="{110AB5FA-9BBF-42BD-AE99-AA970271A359}" dt="2023-08-24T08:57:41.207" v="3" actId="20577"/>
      <pc:docMkLst>
        <pc:docMk/>
      </pc:docMkLst>
      <pc:sldChg chg="modSp mod">
        <pc:chgData name="ROUSSEAUX Aurélie" userId="a1982152-4004-49fe-a3bb-c169c1135c7a" providerId="ADAL" clId="{110AB5FA-9BBF-42BD-AE99-AA970271A359}" dt="2023-08-24T08:57:41.207" v="3" actId="20577"/>
        <pc:sldMkLst>
          <pc:docMk/>
          <pc:sldMk cId="2074340606" sldId="256"/>
        </pc:sldMkLst>
      </pc:sldChg>
    </pc:docChg>
  </pc:docChgLst>
  <pc:docChgLst>
    <pc:chgData name="HEINDERYCKX Emma" userId="S::emma.heinderyckx@ulb.be::d90fc186-bd40-4508-be6f-321aea0a7c7b" providerId="AD" clId="Web-{BD6B5991-94F4-BDE7-2AC4-927F3EA90619}"/>
    <pc:docChg chg="modSld">
      <pc:chgData name="HEINDERYCKX Emma" userId="S::emma.heinderyckx@ulb.be::d90fc186-bd40-4508-be6f-321aea0a7c7b" providerId="AD" clId="Web-{BD6B5991-94F4-BDE7-2AC4-927F3EA90619}" dt="2023-08-22T12:04:30.820" v="5" actId="20577"/>
      <pc:docMkLst>
        <pc:docMk/>
      </pc:docMkLst>
      <pc:sldChg chg="addSp delSp">
        <pc:chgData name="HEINDERYCKX Emma" userId="S::emma.heinderyckx@ulb.be::d90fc186-bd40-4508-be6f-321aea0a7c7b" providerId="AD" clId="Web-{BD6B5991-94F4-BDE7-2AC4-927F3EA90619}" dt="2023-08-22T11:50:15.013" v="4"/>
        <pc:sldMkLst>
          <pc:docMk/>
          <pc:sldMk cId="668110100" sldId="258"/>
        </pc:sldMkLst>
      </pc:sldChg>
    </pc:docChg>
  </pc:docChgLst>
  <pc:docChgLst>
    <pc:chgData name="LEMMENS Lola" userId="S::lola.lemmens@ulb.be::83230e69-a04a-46fe-9621-0d9e44b96bf0" providerId="AD" clId="Web-{F8479D18-6FC4-1D39-FAC0-6914B0BC3500}"/>
    <pc:docChg chg="modSld">
      <pc:chgData name="LEMMENS Lola" userId="S::lola.lemmens@ulb.be::83230e69-a04a-46fe-9621-0d9e44b96bf0" providerId="AD" clId="Web-{F8479D18-6FC4-1D39-FAC0-6914B0BC3500}" dt="2025-07-07T09:16:04.284" v="19"/>
      <pc:docMkLst>
        <pc:docMk/>
      </pc:docMkLst>
      <pc:sldChg chg="addSp delSp modSp">
        <pc:chgData name="LEMMENS Lola" userId="S::lola.lemmens@ulb.be::83230e69-a04a-46fe-9621-0d9e44b96bf0" providerId="AD" clId="Web-{F8479D18-6FC4-1D39-FAC0-6914B0BC3500}" dt="2025-07-07T09:15:58.534" v="17" actId="1076"/>
        <pc:sldMkLst>
          <pc:docMk/>
          <pc:sldMk cId="2074340606" sldId="256"/>
        </pc:sldMkLst>
        <pc:spChg chg="mod">
          <ac:chgData name="LEMMENS Lola" userId="S::lola.lemmens@ulb.be::83230e69-a04a-46fe-9621-0d9e44b96bf0" providerId="AD" clId="Web-{F8479D18-6FC4-1D39-FAC0-6914B0BC3500}" dt="2025-07-07T09:15:34.267" v="12" actId="1076"/>
          <ac:spMkLst>
            <pc:docMk/>
            <pc:sldMk cId="2074340606" sldId="256"/>
            <ac:spMk id="7" creationId="{681122EE-D438-4371-B1FB-22CC98987F9C}"/>
          </ac:spMkLst>
        </pc:spChg>
        <pc:spChg chg="add">
          <ac:chgData name="LEMMENS Lola" userId="S::lola.lemmens@ulb.be::83230e69-a04a-46fe-9621-0d9e44b96bf0" providerId="AD" clId="Web-{F8479D18-6FC4-1D39-FAC0-6914B0BC3500}" dt="2025-07-07T09:15:27.595" v="11"/>
          <ac:spMkLst>
            <pc:docMk/>
            <pc:sldMk cId="2074340606" sldId="256"/>
            <ac:spMk id="10" creationId="{F3ABD530-FC70-5012-AC9B-1302593423BB}"/>
          </ac:spMkLst>
        </pc:spChg>
        <pc:picChg chg="del">
          <ac:chgData name="LEMMENS Lola" userId="S::lola.lemmens@ulb.be::83230e69-a04a-46fe-9621-0d9e44b96bf0" providerId="AD" clId="Web-{F8479D18-6FC4-1D39-FAC0-6914B0BC3500}" dt="2025-07-07T09:15:02.423" v="6"/>
          <ac:picMkLst>
            <pc:docMk/>
            <pc:sldMk cId="2074340606" sldId="256"/>
            <ac:picMk id="2" creationId="{5F0F77E4-D812-FC39-3CDC-ECE10BDFFE82}"/>
          </ac:picMkLst>
        </pc:picChg>
        <pc:picChg chg="mod modCrop">
          <ac:chgData name="LEMMENS Lola" userId="S::lola.lemmens@ulb.be::83230e69-a04a-46fe-9621-0d9e44b96bf0" providerId="AD" clId="Web-{F8479D18-6FC4-1D39-FAC0-6914B0BC3500}" dt="2025-07-07T09:15:51.190" v="16" actId="1076"/>
          <ac:picMkLst>
            <pc:docMk/>
            <pc:sldMk cId="2074340606" sldId="256"/>
            <ac:picMk id="3" creationId="{72ECA62B-8874-4084-85BC-254D91028509}"/>
          </ac:picMkLst>
        </pc:picChg>
        <pc:picChg chg="del">
          <ac:chgData name="LEMMENS Lola" userId="S::lola.lemmens@ulb.be::83230e69-a04a-46fe-9621-0d9e44b96bf0" providerId="AD" clId="Web-{F8479D18-6FC4-1D39-FAC0-6914B0BC3500}" dt="2025-07-07T09:15:03.610" v="7"/>
          <ac:picMkLst>
            <pc:docMk/>
            <pc:sldMk cId="2074340606" sldId="256"/>
            <ac:picMk id="4" creationId="{66DE360B-73E7-9027-5EF8-4FE9C9AFC10E}"/>
          </ac:picMkLst>
        </pc:picChg>
        <pc:picChg chg="add mod">
          <ac:chgData name="LEMMENS Lola" userId="S::lola.lemmens@ulb.be::83230e69-a04a-46fe-9621-0d9e44b96bf0" providerId="AD" clId="Web-{F8479D18-6FC4-1D39-FAC0-6914B0BC3500}" dt="2025-07-07T09:15:13.001" v="9" actId="1076"/>
          <ac:picMkLst>
            <pc:docMk/>
            <pc:sldMk cId="2074340606" sldId="256"/>
            <ac:picMk id="5" creationId="{420D7E99-3F9C-CDDF-F18C-2EB91E1F8CD9}"/>
          </ac:picMkLst>
        </pc:picChg>
        <pc:picChg chg="mod">
          <ac:chgData name="LEMMENS Lola" userId="S::lola.lemmens@ulb.be::83230e69-a04a-46fe-9621-0d9e44b96bf0" providerId="AD" clId="Web-{F8479D18-6FC4-1D39-FAC0-6914B0BC3500}" dt="2025-07-07T09:15:58.534" v="17" actId="1076"/>
          <ac:picMkLst>
            <pc:docMk/>
            <pc:sldMk cId="2074340606" sldId="256"/>
            <ac:picMk id="6" creationId="{634107B7-7E7C-4101-901E-0592D7BA92D0}"/>
          </ac:picMkLst>
        </pc:picChg>
        <pc:picChg chg="add">
          <ac:chgData name="LEMMENS Lola" userId="S::lola.lemmens@ulb.be::83230e69-a04a-46fe-9621-0d9e44b96bf0" providerId="AD" clId="Web-{F8479D18-6FC4-1D39-FAC0-6914B0BC3500}" dt="2025-07-07T09:15:21.408" v="10"/>
          <ac:picMkLst>
            <pc:docMk/>
            <pc:sldMk cId="2074340606" sldId="256"/>
            <ac:picMk id="9" creationId="{F07C7849-99A6-7568-ABC0-157A4BC96CF1}"/>
          </ac:picMkLst>
        </pc:picChg>
      </pc:sldChg>
      <pc:sldChg chg="addSp delSp">
        <pc:chgData name="LEMMENS Lola" userId="S::lola.lemmens@ulb.be::83230e69-a04a-46fe-9621-0d9e44b96bf0" providerId="AD" clId="Web-{F8479D18-6FC4-1D39-FAC0-6914B0BC3500}" dt="2025-07-07T09:16:04.284" v="19"/>
        <pc:sldMkLst>
          <pc:docMk/>
          <pc:sldMk cId="276074986" sldId="257"/>
        </pc:sldMkLst>
        <pc:picChg chg="add">
          <ac:chgData name="LEMMENS Lola" userId="S::lola.lemmens@ulb.be::83230e69-a04a-46fe-9621-0d9e44b96bf0" providerId="AD" clId="Web-{F8479D18-6FC4-1D39-FAC0-6914B0BC3500}" dt="2025-07-07T09:16:04.284" v="19"/>
          <ac:picMkLst>
            <pc:docMk/>
            <pc:sldMk cId="276074986" sldId="257"/>
            <ac:picMk id="4" creationId="{AD5ACA91-EE6B-A366-9EB6-6225800E1B21}"/>
          </ac:picMkLst>
        </pc:picChg>
        <pc:picChg chg="del">
          <ac:chgData name="LEMMENS Lola" userId="S::lola.lemmens@ulb.be::83230e69-a04a-46fe-9621-0d9e44b96bf0" providerId="AD" clId="Web-{F8479D18-6FC4-1D39-FAC0-6914B0BC3500}" dt="2025-07-07T09:16:03.925" v="18"/>
          <ac:picMkLst>
            <pc:docMk/>
            <pc:sldMk cId="276074986" sldId="257"/>
            <ac:picMk id="14" creationId="{634107B7-7E7C-4101-901E-0592D7BA92D0}"/>
          </ac:picMkLst>
        </pc:picChg>
      </pc:sldChg>
    </pc:docChg>
  </pc:docChgLst>
  <pc:docChgLst>
    <pc:chgData name="HEINDERYCKX Emma" userId="S::emma.heinderyckx@ulb.be::d90fc186-bd40-4508-be6f-321aea0a7c7b" providerId="AD" clId="Web-{CF40520B-4536-3E5E-1238-F13EF5280004}"/>
    <pc:docChg chg="modSld">
      <pc:chgData name="HEINDERYCKX Emma" userId="S::emma.heinderyckx@ulb.be::d90fc186-bd40-4508-be6f-321aea0a7c7b" providerId="AD" clId="Web-{CF40520B-4536-3E5E-1238-F13EF5280004}" dt="2022-08-30T14:05:24.922" v="13" actId="20577"/>
      <pc:docMkLst>
        <pc:docMk/>
      </pc:docMkLst>
      <pc:sldChg chg="modSp">
        <pc:chgData name="HEINDERYCKX Emma" userId="S::emma.heinderyckx@ulb.be::d90fc186-bd40-4508-be6f-321aea0a7c7b" providerId="AD" clId="Web-{CF40520B-4536-3E5E-1238-F13EF5280004}" dt="2022-08-30T14:05:24.922" v="13" actId="20577"/>
        <pc:sldMkLst>
          <pc:docMk/>
          <pc:sldMk cId="2074340606" sldId="256"/>
        </pc:sldMkLst>
      </pc:sldChg>
      <pc:sldChg chg="addSp delSp modSp">
        <pc:chgData name="HEINDERYCKX Emma" userId="S::emma.heinderyckx@ulb.be::d90fc186-bd40-4508-be6f-321aea0a7c7b" providerId="AD" clId="Web-{CF40520B-4536-3E5E-1238-F13EF5280004}" dt="2022-08-30T14:05:02.047" v="3"/>
        <pc:sldMkLst>
          <pc:docMk/>
          <pc:sldMk cId="276074986" sldId="257"/>
        </pc:sldMkLst>
      </pc:sldChg>
    </pc:docChg>
  </pc:docChgLst>
  <pc:docChgLst>
    <pc:chgData name="LEMMENS Lola" userId="S::lola.lemmens@ulb.be::83230e69-a04a-46fe-9621-0d9e44b96bf0" providerId="AD" clId="Web-{BF2FF3D3-59F2-372E-3A2B-9197D1B1E025}"/>
    <pc:docChg chg="modSld">
      <pc:chgData name="LEMMENS Lola" userId="S::lola.lemmens@ulb.be::83230e69-a04a-46fe-9621-0d9e44b96bf0" providerId="AD" clId="Web-{BF2FF3D3-59F2-372E-3A2B-9197D1B1E025}" dt="2024-06-13T13:39:46.840" v="16" actId="20577"/>
      <pc:docMkLst>
        <pc:docMk/>
      </pc:docMkLst>
      <pc:sldChg chg="modSp">
        <pc:chgData name="LEMMENS Lola" userId="S::lola.lemmens@ulb.be::83230e69-a04a-46fe-9621-0d9e44b96bf0" providerId="AD" clId="Web-{BF2FF3D3-59F2-372E-3A2B-9197D1B1E025}" dt="2024-06-13T13:39:39.090" v="12" actId="20577"/>
        <pc:sldMkLst>
          <pc:docMk/>
          <pc:sldMk cId="2074340606" sldId="256"/>
        </pc:sldMkLst>
      </pc:sldChg>
      <pc:sldChg chg="modSp">
        <pc:chgData name="LEMMENS Lola" userId="S::lola.lemmens@ulb.be::83230e69-a04a-46fe-9621-0d9e44b96bf0" providerId="AD" clId="Web-{BF2FF3D3-59F2-372E-3A2B-9197D1B1E025}" dt="2024-06-13T13:39:46.840" v="16" actId="20577"/>
        <pc:sldMkLst>
          <pc:docMk/>
          <pc:sldMk cId="276074986" sldId="257"/>
        </pc:sldMkLst>
      </pc:sldChg>
    </pc:docChg>
  </pc:docChgLst>
  <pc:docChgLst>
    <pc:chgData name="HEINDERYCKX Emma" userId="S::emma.heinderyckx@ulb.be::d90fc186-bd40-4508-be6f-321aea0a7c7b" providerId="AD" clId="Web-{30EB9CF7-925D-A85A-02E3-9ACADBD07673}"/>
    <pc:docChg chg="modSld">
      <pc:chgData name="HEINDERYCKX Emma" userId="S::emma.heinderyckx@ulb.be::d90fc186-bd40-4508-be6f-321aea0a7c7b" providerId="AD" clId="Web-{30EB9CF7-925D-A85A-02E3-9ACADBD07673}" dt="2024-06-13T13:09:21.600" v="0" actId="20577"/>
      <pc:docMkLst>
        <pc:docMk/>
      </pc:docMkLst>
    </pc:docChg>
  </pc:docChgLst>
  <pc:docChgLst>
    <pc:chgData name="HEINDERYCKX Emma" userId="S::emma.heinderyckx@ulb.be::d90fc186-bd40-4508-be6f-321aea0a7c7b" providerId="AD" clId="Web-{9C0AE309-0058-7D60-23A8-CB2C622F60C0}"/>
    <pc:docChg chg="modSld">
      <pc:chgData name="HEINDERYCKX Emma" userId="S::emma.heinderyckx@ulb.be::d90fc186-bd40-4508-be6f-321aea0a7c7b" providerId="AD" clId="Web-{9C0AE309-0058-7D60-23A8-CB2C622F60C0}" dt="2022-08-30T14:24:05.908" v="2"/>
      <pc:docMkLst>
        <pc:docMk/>
      </pc:docMkLst>
      <pc:sldChg chg="addSp delSp">
        <pc:chgData name="HEINDERYCKX Emma" userId="S::emma.heinderyckx@ulb.be::d90fc186-bd40-4508-be6f-321aea0a7c7b" providerId="AD" clId="Web-{9C0AE309-0058-7D60-23A8-CB2C622F60C0}" dt="2022-08-30T14:24:05.908" v="2"/>
        <pc:sldMkLst>
          <pc:docMk/>
          <pc:sldMk cId="276074986" sldId="257"/>
        </pc:sldMkLst>
      </pc:sldChg>
    </pc:docChg>
  </pc:docChgLst>
  <pc:docChgLst>
    <pc:chgData name="HEINDERYCKX Emma" userId="d90fc186-bd40-4508-be6f-321aea0a7c7b" providerId="ADAL" clId="{68E376AB-12A1-2A46-9DA4-F21D21F20522}"/>
    <pc:docChg chg="undo custSel addSld delSld modSld">
      <pc:chgData name="HEINDERYCKX Emma" userId="d90fc186-bd40-4508-be6f-321aea0a7c7b" providerId="ADAL" clId="{68E376AB-12A1-2A46-9DA4-F21D21F20522}" dt="2025-07-07T12:41:53.603" v="23" actId="1076"/>
      <pc:docMkLst>
        <pc:docMk/>
      </pc:docMkLst>
      <pc:sldChg chg="addSp delSp modSp mod">
        <pc:chgData name="HEINDERYCKX Emma" userId="d90fc186-bd40-4508-be6f-321aea0a7c7b" providerId="ADAL" clId="{68E376AB-12A1-2A46-9DA4-F21D21F20522}" dt="2025-07-07T12:41:53.603" v="23" actId="1076"/>
        <pc:sldMkLst>
          <pc:docMk/>
          <pc:sldMk cId="2074340606" sldId="256"/>
        </pc:sldMkLst>
        <pc:spChg chg="add mod">
          <ac:chgData name="HEINDERYCKX Emma" userId="d90fc186-bd40-4508-be6f-321aea0a7c7b" providerId="ADAL" clId="{68E376AB-12A1-2A46-9DA4-F21D21F20522}" dt="2025-07-07T12:40:19.472" v="7"/>
          <ac:spMkLst>
            <pc:docMk/>
            <pc:sldMk cId="2074340606" sldId="256"/>
            <ac:spMk id="2" creationId="{BC05ECD2-866B-AF7E-862E-B039FF625E47}"/>
          </ac:spMkLst>
        </pc:spChg>
        <pc:spChg chg="add mod">
          <ac:chgData name="HEINDERYCKX Emma" userId="d90fc186-bd40-4508-be6f-321aea0a7c7b" providerId="ADAL" clId="{68E376AB-12A1-2A46-9DA4-F21D21F20522}" dt="2025-07-07T12:41:42.875" v="21" actId="1076"/>
          <ac:spMkLst>
            <pc:docMk/>
            <pc:sldMk cId="2074340606" sldId="256"/>
            <ac:spMk id="4" creationId="{EEB934B6-0A7B-F914-D620-E2009E44C0F1}"/>
          </ac:spMkLst>
        </pc:spChg>
        <pc:spChg chg="mod">
          <ac:chgData name="HEINDERYCKX Emma" userId="d90fc186-bd40-4508-be6f-321aea0a7c7b" providerId="ADAL" clId="{68E376AB-12A1-2A46-9DA4-F21D21F20522}" dt="2025-07-07T12:39:46.333" v="1" actId="255"/>
          <ac:spMkLst>
            <pc:docMk/>
            <pc:sldMk cId="2074340606" sldId="256"/>
            <ac:spMk id="7" creationId="{681122EE-D438-4371-B1FB-22CC98987F9C}"/>
          </ac:spMkLst>
        </pc:spChg>
        <pc:spChg chg="del">
          <ac:chgData name="HEINDERYCKX Emma" userId="d90fc186-bd40-4508-be6f-321aea0a7c7b" providerId="ADAL" clId="{68E376AB-12A1-2A46-9DA4-F21D21F20522}" dt="2025-07-07T12:40:19.228" v="6" actId="478"/>
          <ac:spMkLst>
            <pc:docMk/>
            <pc:sldMk cId="2074340606" sldId="256"/>
            <ac:spMk id="10" creationId="{F3ABD530-FC70-5012-AC9B-1302593423BB}"/>
          </ac:spMkLst>
        </pc:spChg>
        <pc:picChg chg="mod">
          <ac:chgData name="HEINDERYCKX Emma" userId="d90fc186-bd40-4508-be6f-321aea0a7c7b" providerId="ADAL" clId="{68E376AB-12A1-2A46-9DA4-F21D21F20522}" dt="2025-07-07T12:39:53.980" v="3" actId="1076"/>
          <ac:picMkLst>
            <pc:docMk/>
            <pc:sldMk cId="2074340606" sldId="256"/>
            <ac:picMk id="3" creationId="{72ECA62B-8874-4084-85BC-254D91028509}"/>
          </ac:picMkLst>
        </pc:picChg>
        <pc:picChg chg="mod">
          <ac:chgData name="HEINDERYCKX Emma" userId="d90fc186-bd40-4508-be6f-321aea0a7c7b" providerId="ADAL" clId="{68E376AB-12A1-2A46-9DA4-F21D21F20522}" dt="2025-07-07T12:41:53.603" v="23" actId="1076"/>
          <ac:picMkLst>
            <pc:docMk/>
            <pc:sldMk cId="2074340606" sldId="256"/>
            <ac:picMk id="6" creationId="{634107B7-7E7C-4101-901E-0592D7BA92D0}"/>
          </ac:picMkLst>
        </pc:picChg>
      </pc:sldChg>
      <pc:sldChg chg="del">
        <pc:chgData name="HEINDERYCKX Emma" userId="d90fc186-bd40-4508-be6f-321aea0a7c7b" providerId="ADAL" clId="{68E376AB-12A1-2A46-9DA4-F21D21F20522}" dt="2025-07-07T12:40:37.092" v="9" actId="2696"/>
        <pc:sldMkLst>
          <pc:docMk/>
          <pc:sldMk cId="276074986" sldId="257"/>
        </pc:sldMkLst>
      </pc:sldChg>
      <pc:sldChg chg="del">
        <pc:chgData name="HEINDERYCKX Emma" userId="d90fc186-bd40-4508-be6f-321aea0a7c7b" providerId="ADAL" clId="{68E376AB-12A1-2A46-9DA4-F21D21F20522}" dt="2025-07-07T12:40:46.152" v="12" actId="2696"/>
        <pc:sldMkLst>
          <pc:docMk/>
          <pc:sldMk cId="668110100" sldId="258"/>
        </pc:sldMkLst>
      </pc:sldChg>
      <pc:sldChg chg="addSp delSp modSp add mod">
        <pc:chgData name="HEINDERYCKX Emma" userId="d90fc186-bd40-4508-be6f-321aea0a7c7b" providerId="ADAL" clId="{68E376AB-12A1-2A46-9DA4-F21D21F20522}" dt="2025-07-07T12:41:12.410" v="18" actId="1076"/>
        <pc:sldMkLst>
          <pc:docMk/>
          <pc:sldMk cId="2385418125" sldId="259"/>
        </pc:sldMkLst>
        <pc:picChg chg="add mod">
          <ac:chgData name="HEINDERYCKX Emma" userId="d90fc186-bd40-4508-be6f-321aea0a7c7b" providerId="ADAL" clId="{68E376AB-12A1-2A46-9DA4-F21D21F20522}" dt="2025-07-07T12:41:12.410" v="18" actId="1076"/>
          <ac:picMkLst>
            <pc:docMk/>
            <pc:sldMk cId="2385418125" sldId="259"/>
            <ac:picMk id="2" creationId="{7275A50D-7111-F2D3-E5EC-8A8D47785B29}"/>
          </ac:picMkLst>
        </pc:picChg>
        <pc:picChg chg="del">
          <ac:chgData name="HEINDERYCKX Emma" userId="d90fc186-bd40-4508-be6f-321aea0a7c7b" providerId="ADAL" clId="{68E376AB-12A1-2A46-9DA4-F21D21F20522}" dt="2025-07-07T12:41:07.939" v="16" actId="478"/>
          <ac:picMkLst>
            <pc:docMk/>
            <pc:sldMk cId="2385418125" sldId="259"/>
            <ac:picMk id="29" creationId="{77CFF970-C221-79C7-0F9D-240BCFAFFFC9}"/>
          </ac:picMkLst>
        </pc:picChg>
      </pc:sldChg>
      <pc:sldChg chg="addSp delSp modSp add mod">
        <pc:chgData name="HEINDERYCKX Emma" userId="d90fc186-bd40-4508-be6f-321aea0a7c7b" providerId="ADAL" clId="{68E376AB-12A1-2A46-9DA4-F21D21F20522}" dt="2025-07-07T12:41:19.994" v="20"/>
        <pc:sldMkLst>
          <pc:docMk/>
          <pc:sldMk cId="1189348756" sldId="260"/>
        </pc:sldMkLst>
        <pc:picChg chg="add mod">
          <ac:chgData name="HEINDERYCKX Emma" userId="d90fc186-bd40-4508-be6f-321aea0a7c7b" providerId="ADAL" clId="{68E376AB-12A1-2A46-9DA4-F21D21F20522}" dt="2025-07-07T12:41:19.994" v="20"/>
          <ac:picMkLst>
            <pc:docMk/>
            <pc:sldMk cId="1189348756" sldId="260"/>
            <ac:picMk id="2" creationId="{FE86832F-0426-FA80-0C93-72F9E0792503}"/>
          </ac:picMkLst>
        </pc:picChg>
        <pc:picChg chg="del">
          <ac:chgData name="HEINDERYCKX Emma" userId="d90fc186-bd40-4508-be6f-321aea0a7c7b" providerId="ADAL" clId="{68E376AB-12A1-2A46-9DA4-F21D21F20522}" dt="2025-07-07T12:41:19.673" v="19" actId="478"/>
          <ac:picMkLst>
            <pc:docMk/>
            <pc:sldMk cId="1189348756" sldId="260"/>
            <ac:picMk id="13" creationId="{E1BD0DC8-0D4A-4FD0-DEB2-2A811CF5E9F4}"/>
          </ac:picMkLst>
        </pc:picChg>
      </pc:sldChg>
      <pc:sldChg chg="add">
        <pc:chgData name="HEINDERYCKX Emma" userId="d90fc186-bd40-4508-be6f-321aea0a7c7b" providerId="ADAL" clId="{68E376AB-12A1-2A46-9DA4-F21D21F20522}" dt="2025-07-07T12:40:33.308" v="8"/>
        <pc:sldMkLst>
          <pc:docMk/>
          <pc:sldMk cId="498459536" sldId="261"/>
        </pc:sldMkLst>
      </pc:sldChg>
      <pc:sldChg chg="addSp delSp modSp add mod">
        <pc:chgData name="HEINDERYCKX Emma" userId="d90fc186-bd40-4508-be6f-321aea0a7c7b" providerId="ADAL" clId="{68E376AB-12A1-2A46-9DA4-F21D21F20522}" dt="2025-07-07T12:40:57.827" v="15" actId="1076"/>
        <pc:sldMkLst>
          <pc:docMk/>
          <pc:sldMk cId="137223121" sldId="262"/>
        </pc:sldMkLst>
        <pc:picChg chg="del">
          <ac:chgData name="HEINDERYCKX Emma" userId="d90fc186-bd40-4508-be6f-321aea0a7c7b" providerId="ADAL" clId="{68E376AB-12A1-2A46-9DA4-F21D21F20522}" dt="2025-07-07T12:40:43.492" v="10" actId="478"/>
          <ac:picMkLst>
            <pc:docMk/>
            <pc:sldMk cId="137223121" sldId="262"/>
            <ac:picMk id="2" creationId="{70FF4698-ADE5-37DB-1A0B-647F7289B02F}"/>
          </ac:picMkLst>
        </pc:picChg>
        <pc:picChg chg="add mod">
          <ac:chgData name="HEINDERYCKX Emma" userId="d90fc186-bd40-4508-be6f-321aea0a7c7b" providerId="ADAL" clId="{68E376AB-12A1-2A46-9DA4-F21D21F20522}" dt="2025-07-07T12:40:51.977" v="13" actId="1076"/>
          <ac:picMkLst>
            <pc:docMk/>
            <pc:sldMk cId="137223121" sldId="262"/>
            <ac:picMk id="12" creationId="{36AA62C0-9B3C-E182-37BB-3DED70EE3031}"/>
          </ac:picMkLst>
        </pc:picChg>
        <pc:picChg chg="add mod">
          <ac:chgData name="HEINDERYCKX Emma" userId="d90fc186-bd40-4508-be6f-321aea0a7c7b" providerId="ADAL" clId="{68E376AB-12A1-2A46-9DA4-F21D21F20522}" dt="2025-07-07T12:40:57.827" v="15" actId="1076"/>
          <ac:picMkLst>
            <pc:docMk/>
            <pc:sldMk cId="137223121" sldId="262"/>
            <ac:picMk id="14" creationId="{2ED16C82-764E-E944-C85B-38D992483EFC}"/>
          </ac:picMkLst>
        </pc:picChg>
      </pc:sldChg>
    </pc:docChg>
  </pc:docChgLst>
  <pc:docChgLst>
    <pc:chgData name="HEINDERYCKX Emma" userId="S::emma.heinderyckx@ulb.be::d90fc186-bd40-4508-be6f-321aea0a7c7b" providerId="AD" clId="Web-{16D93B40-5AB9-4172-FF2B-D3CD65899D0E}"/>
    <pc:docChg chg="modSld">
      <pc:chgData name="HEINDERYCKX Emma" userId="S::emma.heinderyckx@ulb.be::d90fc186-bd40-4508-be6f-321aea0a7c7b" providerId="AD" clId="Web-{16D93B40-5AB9-4172-FF2B-D3CD65899D0E}" dt="2023-07-05T15:00:36.167" v="23" actId="20577"/>
      <pc:docMkLst>
        <pc:docMk/>
      </pc:docMkLst>
      <pc:sldChg chg="modSp">
        <pc:chgData name="HEINDERYCKX Emma" userId="S::emma.heinderyckx@ulb.be::d90fc186-bd40-4508-be6f-321aea0a7c7b" providerId="AD" clId="Web-{16D93B40-5AB9-4172-FF2B-D3CD65899D0E}" dt="2023-07-05T15:00:36.167" v="23" actId="20577"/>
        <pc:sldMkLst>
          <pc:docMk/>
          <pc:sldMk cId="2074340606" sldId="256"/>
        </pc:sldMkLst>
      </pc:sldChg>
      <pc:sldChg chg="modSp">
        <pc:chgData name="HEINDERYCKX Emma" userId="S::emma.heinderyckx@ulb.be::d90fc186-bd40-4508-be6f-321aea0a7c7b" providerId="AD" clId="Web-{16D93B40-5AB9-4172-FF2B-D3CD65899D0E}" dt="2023-07-05T14:44:21.913" v="6" actId="20577"/>
        <pc:sldMkLst>
          <pc:docMk/>
          <pc:sldMk cId="276074986" sldId="257"/>
        </pc:sldMkLst>
      </pc:sldChg>
      <pc:sldChg chg="modSp">
        <pc:chgData name="HEINDERYCKX Emma" userId="S::emma.heinderyckx@ulb.be::d90fc186-bd40-4508-be6f-321aea0a7c7b" providerId="AD" clId="Web-{16D93B40-5AB9-4172-FF2B-D3CD65899D0E}" dt="2023-07-05T14:44:25.225" v="7" actId="20577"/>
        <pc:sldMkLst>
          <pc:docMk/>
          <pc:sldMk cId="668110100" sldId="258"/>
        </pc:sldMkLst>
      </pc:sldChg>
    </pc:docChg>
  </pc:docChgLst>
  <pc:docChgLst>
    <pc:chgData name="HEINDERYCKX Emma" userId="S::emma.heinderyckx@ulb.be::d90fc186-bd40-4508-be6f-321aea0a7c7b" providerId="AD" clId="Web-{272FE830-2F99-604E-9200-2FCBF86411C9}"/>
    <pc:docChg chg="modSld">
      <pc:chgData name="HEINDERYCKX Emma" userId="S::emma.heinderyckx@ulb.be::d90fc186-bd40-4508-be6f-321aea0a7c7b" providerId="AD" clId="Web-{272FE830-2F99-604E-9200-2FCBF86411C9}" dt="2024-06-13T12:51:43.788" v="3"/>
      <pc:docMkLst>
        <pc:docMk/>
      </pc:docMkLst>
      <pc:sldChg chg="addSp delSp">
        <pc:chgData name="HEINDERYCKX Emma" userId="S::emma.heinderyckx@ulb.be::d90fc186-bd40-4508-be6f-321aea0a7c7b" providerId="AD" clId="Web-{272FE830-2F99-604E-9200-2FCBF86411C9}" dt="2024-06-13T12:51:43.788" v="3"/>
        <pc:sldMkLst>
          <pc:docMk/>
          <pc:sldMk cId="668110100" sldId="258"/>
        </pc:sldMkLst>
      </pc:sldChg>
    </pc:docChg>
  </pc:docChgLst>
  <pc:docChgLst>
    <pc:chgData name="DE NORRE Thibaut" userId="S::thibaut.de.norre@ulb.be::b6c2bd7f-ba0e-48c9-93b6-e9a55f43a506" providerId="AD" clId="Web-{D77DD18D-507C-4EC5-CB00-71444CD830B2}"/>
    <pc:docChg chg="modSld">
      <pc:chgData name="DE NORRE Thibaut" userId="S::thibaut.de.norre@ulb.be::b6c2bd7f-ba0e-48c9-93b6-e9a55f43a506" providerId="AD" clId="Web-{D77DD18D-507C-4EC5-CB00-71444CD830B2}" dt="2022-08-31T12:27:38.186" v="7" actId="1076"/>
      <pc:docMkLst>
        <pc:docMk/>
      </pc:docMkLst>
      <pc:sldChg chg="addSp delSp modSp">
        <pc:chgData name="DE NORRE Thibaut" userId="S::thibaut.de.norre@ulb.be::b6c2bd7f-ba0e-48c9-93b6-e9a55f43a506" providerId="AD" clId="Web-{D77DD18D-507C-4EC5-CB00-71444CD830B2}" dt="2022-08-31T12:27:38.186" v="7" actId="1076"/>
        <pc:sldMkLst>
          <pc:docMk/>
          <pc:sldMk cId="668110100" sldId="258"/>
        </pc:sldMkLst>
      </pc:sldChg>
    </pc:docChg>
  </pc:docChgLst>
  <pc:docChgLst>
    <pc:chgData name="HEINDERYCKX Emma" userId="S::emma.heinderyckx@ulb.be::d90fc186-bd40-4508-be6f-321aea0a7c7b" providerId="AD" clId="Web-{AAEAEEFA-0CA7-C4E9-E78B-6CA505D8CF0D}"/>
    <pc:docChg chg="modSld">
      <pc:chgData name="HEINDERYCKX Emma" userId="S::emma.heinderyckx@ulb.be::d90fc186-bd40-4508-be6f-321aea0a7c7b" providerId="AD" clId="Web-{AAEAEEFA-0CA7-C4E9-E78B-6CA505D8CF0D}" dt="2025-07-07T12:58:04.598" v="7" actId="1076"/>
      <pc:docMkLst>
        <pc:docMk/>
      </pc:docMkLst>
      <pc:sldChg chg="addSp delSp modSp">
        <pc:chgData name="HEINDERYCKX Emma" userId="S::emma.heinderyckx@ulb.be::d90fc186-bd40-4508-be6f-321aea0a7c7b" providerId="AD" clId="Web-{AAEAEEFA-0CA7-C4E9-E78B-6CA505D8CF0D}" dt="2025-07-07T12:58:04.598" v="7" actId="1076"/>
        <pc:sldMkLst>
          <pc:docMk/>
          <pc:sldMk cId="2074340606" sldId="256"/>
        </pc:sldMkLst>
        <pc:picChg chg="add mod">
          <ac:chgData name="HEINDERYCKX Emma" userId="S::emma.heinderyckx@ulb.be::d90fc186-bd40-4508-be6f-321aea0a7c7b" providerId="AD" clId="Web-{AAEAEEFA-0CA7-C4E9-E78B-6CA505D8CF0D}" dt="2025-07-07T12:57:10.674" v="3" actId="1076"/>
          <ac:picMkLst>
            <pc:docMk/>
            <pc:sldMk cId="2074340606" sldId="256"/>
            <ac:picMk id="8" creationId="{E9689468-CF12-687A-6352-2E2ACCCBC9E6}"/>
          </ac:picMkLst>
        </pc:picChg>
        <pc:picChg chg="del">
          <ac:chgData name="HEINDERYCKX Emma" userId="S::emma.heinderyckx@ulb.be::d90fc186-bd40-4508-be6f-321aea0a7c7b" providerId="AD" clId="Web-{AAEAEEFA-0CA7-C4E9-E78B-6CA505D8CF0D}" dt="2025-07-07T12:57:07.252" v="1"/>
          <ac:picMkLst>
            <pc:docMk/>
            <pc:sldMk cId="2074340606" sldId="256"/>
            <ac:picMk id="9" creationId="{F07C7849-99A6-7568-ABC0-157A4BC96CF1}"/>
          </ac:picMkLst>
        </pc:picChg>
        <pc:picChg chg="add mod">
          <ac:chgData name="HEINDERYCKX Emma" userId="S::emma.heinderyckx@ulb.be::d90fc186-bd40-4508-be6f-321aea0a7c7b" providerId="AD" clId="Web-{AAEAEEFA-0CA7-C4E9-E78B-6CA505D8CF0D}" dt="2025-07-07T12:58:04.598" v="7" actId="1076"/>
          <ac:picMkLst>
            <pc:docMk/>
            <pc:sldMk cId="2074340606" sldId="256"/>
            <ac:picMk id="10" creationId="{AD2C729A-C0F3-EC2D-1165-77DCE8B89C3D}"/>
          </ac:picMkLst>
        </pc:picChg>
      </pc:sldChg>
    </pc:docChg>
  </pc:docChgLst>
  <pc:docChgLst>
    <pc:chgData name="LEMMENS Lola" userId="S::lola.lemmens@ulb.be::83230e69-a04a-46fe-9621-0d9e44b96bf0" providerId="AD" clId="Web-{8B1436A8-5D50-C054-D857-90DA8680559F}"/>
    <pc:docChg chg="modSld">
      <pc:chgData name="LEMMENS Lola" userId="S::lola.lemmens@ulb.be::83230e69-a04a-46fe-9621-0d9e44b96bf0" providerId="AD" clId="Web-{8B1436A8-5D50-C054-D857-90DA8680559F}" dt="2025-07-07T08:59:46.320" v="7"/>
      <pc:docMkLst>
        <pc:docMk/>
      </pc:docMkLst>
      <pc:sldChg chg="addSp modSp">
        <pc:chgData name="LEMMENS Lola" userId="S::lola.lemmens@ulb.be::83230e69-a04a-46fe-9621-0d9e44b96bf0" providerId="AD" clId="Web-{8B1436A8-5D50-C054-D857-90DA8680559F}" dt="2025-07-07T08:59:41.913" v="5" actId="1076"/>
        <pc:sldMkLst>
          <pc:docMk/>
          <pc:sldMk cId="2074340606" sldId="256"/>
        </pc:sldMkLst>
        <pc:picChg chg="add mod">
          <ac:chgData name="LEMMENS Lola" userId="S::lola.lemmens@ulb.be::83230e69-a04a-46fe-9621-0d9e44b96bf0" providerId="AD" clId="Web-{8B1436A8-5D50-C054-D857-90DA8680559F}" dt="2025-07-07T08:59:28.053" v="3" actId="1076"/>
          <ac:picMkLst>
            <pc:docMk/>
            <pc:sldMk cId="2074340606" sldId="256"/>
            <ac:picMk id="2" creationId="{5F0F77E4-D812-FC39-3CDC-ECE10BDFFE82}"/>
          </ac:picMkLst>
        </pc:picChg>
        <pc:picChg chg="mod modCrop">
          <ac:chgData name="LEMMENS Lola" userId="S::lola.lemmens@ulb.be::83230e69-a04a-46fe-9621-0d9e44b96bf0" providerId="AD" clId="Web-{8B1436A8-5D50-C054-D857-90DA8680559F}" dt="2025-07-07T08:59:19.271" v="1"/>
          <ac:picMkLst>
            <pc:docMk/>
            <pc:sldMk cId="2074340606" sldId="256"/>
            <ac:picMk id="3" creationId="{72ECA62B-8874-4084-85BC-254D91028509}"/>
          </ac:picMkLst>
        </pc:picChg>
        <pc:picChg chg="add mod">
          <ac:chgData name="LEMMENS Lola" userId="S::lola.lemmens@ulb.be::83230e69-a04a-46fe-9621-0d9e44b96bf0" providerId="AD" clId="Web-{8B1436A8-5D50-C054-D857-90DA8680559F}" dt="2025-07-07T08:59:41.913" v="5" actId="1076"/>
          <ac:picMkLst>
            <pc:docMk/>
            <pc:sldMk cId="2074340606" sldId="256"/>
            <ac:picMk id="4" creationId="{66DE360B-73E7-9027-5EF8-4FE9C9AFC10E}"/>
          </ac:picMkLst>
        </pc:picChg>
      </pc:sldChg>
      <pc:sldChg chg="addSp">
        <pc:chgData name="LEMMENS Lola" userId="S::lola.lemmens@ulb.be::83230e69-a04a-46fe-9621-0d9e44b96bf0" providerId="AD" clId="Web-{8B1436A8-5D50-C054-D857-90DA8680559F}" dt="2025-07-07T08:59:44.851" v="6"/>
        <pc:sldMkLst>
          <pc:docMk/>
          <pc:sldMk cId="276074986" sldId="257"/>
        </pc:sldMkLst>
        <pc:picChg chg="add">
          <ac:chgData name="LEMMENS Lola" userId="S::lola.lemmens@ulb.be::83230e69-a04a-46fe-9621-0d9e44b96bf0" providerId="AD" clId="Web-{8B1436A8-5D50-C054-D857-90DA8680559F}" dt="2025-07-07T08:59:44.851" v="6"/>
          <ac:picMkLst>
            <pc:docMk/>
            <pc:sldMk cId="276074986" sldId="257"/>
            <ac:picMk id="3" creationId="{9B56A853-5EA9-F02C-FCCD-8D2064B0B5E2}"/>
          </ac:picMkLst>
        </pc:picChg>
      </pc:sldChg>
      <pc:sldChg chg="addSp">
        <pc:chgData name="LEMMENS Lola" userId="S::lola.lemmens@ulb.be::83230e69-a04a-46fe-9621-0d9e44b96bf0" providerId="AD" clId="Web-{8B1436A8-5D50-C054-D857-90DA8680559F}" dt="2025-07-07T08:59:46.320" v="7"/>
        <pc:sldMkLst>
          <pc:docMk/>
          <pc:sldMk cId="668110100" sldId="258"/>
        </pc:sldMkLst>
        <pc:picChg chg="add">
          <ac:chgData name="LEMMENS Lola" userId="S::lola.lemmens@ulb.be::83230e69-a04a-46fe-9621-0d9e44b96bf0" providerId="AD" clId="Web-{8B1436A8-5D50-C054-D857-90DA8680559F}" dt="2025-07-07T08:59:46.320" v="7"/>
          <ac:picMkLst>
            <pc:docMk/>
            <pc:sldMk cId="668110100" sldId="258"/>
            <ac:picMk id="14" creationId="{AD8D4252-BF8A-1095-788F-A05ECCC8C95D}"/>
          </ac:picMkLst>
        </pc:picChg>
      </pc:sldChg>
    </pc:docChg>
  </pc:docChgLst>
  <pc:docChgLst>
    <pc:chgData name="LEMMENS Lola" userId="S::lola.lemmens@ulb.be::83230e69-a04a-46fe-9621-0d9e44b96bf0" providerId="AD" clId="Web-{32B76167-D74A-1399-2EF1-626631228232}"/>
    <pc:docChg chg="modSld">
      <pc:chgData name="LEMMENS Lola" userId="S::lola.lemmens@ulb.be::83230e69-a04a-46fe-9621-0d9e44b96bf0" providerId="AD" clId="Web-{32B76167-D74A-1399-2EF1-626631228232}" dt="2025-06-25T09:12:48.293" v="60" actId="1076"/>
      <pc:docMkLst>
        <pc:docMk/>
      </pc:docMkLst>
      <pc:sldChg chg="modSp">
        <pc:chgData name="LEMMENS Lola" userId="S::lola.lemmens@ulb.be::83230e69-a04a-46fe-9621-0d9e44b96bf0" providerId="AD" clId="Web-{32B76167-D74A-1399-2EF1-626631228232}" dt="2025-06-25T07:30:53.583" v="29" actId="20577"/>
        <pc:sldMkLst>
          <pc:docMk/>
          <pc:sldMk cId="276074986" sldId="257"/>
        </pc:sldMkLst>
      </pc:sldChg>
      <pc:sldChg chg="addSp delSp modSp">
        <pc:chgData name="LEMMENS Lola" userId="S::lola.lemmens@ulb.be::83230e69-a04a-46fe-9621-0d9e44b96bf0" providerId="AD" clId="Web-{32B76167-D74A-1399-2EF1-626631228232}" dt="2025-06-25T09:12:48.293" v="60" actId="1076"/>
        <pc:sldMkLst>
          <pc:docMk/>
          <pc:sldMk cId="668110100" sldId="258"/>
        </pc:sldMkLst>
      </pc:sldChg>
    </pc:docChg>
  </pc:docChgLst>
  <pc:docChgLst>
    <pc:chgData name="DE NORRE Thibaut" userId="S::thibaut.de.norre@ulb.be::b6c2bd7f-ba0e-48c9-93b6-e9a55f43a506" providerId="AD" clId="Web-{35B9CF05-7AC4-462C-9043-24E8D06D2311}"/>
    <pc:docChg chg="modSld">
      <pc:chgData name="DE NORRE Thibaut" userId="S::thibaut.de.norre@ulb.be::b6c2bd7f-ba0e-48c9-93b6-e9a55f43a506" providerId="AD" clId="Web-{35B9CF05-7AC4-462C-9043-24E8D06D2311}" dt="2023-08-24T10:27:05.022" v="2" actId="1076"/>
      <pc:docMkLst>
        <pc:docMk/>
      </pc:docMkLst>
      <pc:sldChg chg="addSp delSp modSp">
        <pc:chgData name="DE NORRE Thibaut" userId="S::thibaut.de.norre@ulb.be::b6c2bd7f-ba0e-48c9-93b6-e9a55f43a506" providerId="AD" clId="Web-{35B9CF05-7AC4-462C-9043-24E8D06D2311}" dt="2023-08-24T10:27:05.022" v="2" actId="1076"/>
        <pc:sldMkLst>
          <pc:docMk/>
          <pc:sldMk cId="668110100" sldId="25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455D29-A376-4267-A3AA-961BC35FEF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9637EC7-80B1-4F23-B869-BAC47F4378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9964600-CE86-43D4-8208-9DDD83A5C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51BA1-FC62-4F0F-A60D-D2E6FC00A375}" type="datetimeFigureOut">
              <a:rPr lang="fr-BE" smtClean="0"/>
              <a:t>07-07-25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5898AB0-5645-4892-8528-E5F736716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D7EDC7B-23F4-4817-A17E-889F432C1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49F57-4FCB-448B-902C-DA84D7F56F99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75850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B63C59-BEA2-4622-A9BA-8AB3AF4D1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B5C5CF1-FD08-4CD7-9E87-2C32412B6E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29C14C5-7526-411F-8D14-DB57D0F7B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51BA1-FC62-4F0F-A60D-D2E6FC00A375}" type="datetimeFigureOut">
              <a:rPr lang="fr-BE" smtClean="0"/>
              <a:t>07-07-25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CAD3404-574A-486A-B5CB-BBEFA90F5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0682E73-E948-4983-AE9C-5BBCFEEB8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49F57-4FCB-448B-902C-DA84D7F56F99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77103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E2D98D51-5CB0-49DB-B5B8-C477BA374A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A89252E-82DB-40E7-9FF6-93ED3B8852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098E2DF-FA02-4BC2-BCC1-CBC59C73C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51BA1-FC62-4F0F-A60D-D2E6FC00A375}" type="datetimeFigureOut">
              <a:rPr lang="fr-BE" smtClean="0"/>
              <a:t>07-07-25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90FF542-9CCA-48C6-8050-DDEA86E84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421BC82-B4B9-46A2-904E-1B4CBE857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49F57-4FCB-448B-902C-DA84D7F56F99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88727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29F15CE-6527-4C13-B08C-9D52E33CB3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19DB61A-C377-4B25-B00D-AD802F27BE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6F34D8D-2C4F-45EB-BA84-CD2382BB7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51BA1-FC62-4F0F-A60D-D2E6FC00A375}" type="datetimeFigureOut">
              <a:rPr lang="fr-BE" smtClean="0"/>
              <a:t>07-07-25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CD4B469-3D21-4598-A00F-728C1671B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2EC3199-80CD-424C-A150-FD029D031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49F57-4FCB-448B-902C-DA84D7F56F99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7551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E6EDD82-13A2-471F-BCCB-3F155F9CD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06651FC-6E3F-40AA-ABCA-C909241E4C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5F8EC6C-1E1A-4238-B906-62946D732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51BA1-FC62-4F0F-A60D-D2E6FC00A375}" type="datetimeFigureOut">
              <a:rPr lang="fr-BE" smtClean="0"/>
              <a:t>07-07-25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6BE5992-C748-48CB-8FEB-E37B80725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83FB291-39CA-4EB9-912F-7D0A444A6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49F57-4FCB-448B-902C-DA84D7F56F99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23151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DF0426F-AD0B-4A9D-B085-D1E39727A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E8D9A29-51A3-4C44-80F7-25D4EE4122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FD3669C-5FE4-43D5-ABF4-B946F5B6F7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E5016D2-8D9D-4A26-AB6F-E0A4EDE55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51BA1-FC62-4F0F-A60D-D2E6FC00A375}" type="datetimeFigureOut">
              <a:rPr lang="fr-BE" smtClean="0"/>
              <a:t>07-07-25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1E5F5ED-4ED0-43C3-B77D-71C720AFD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41CE09E-7ADA-44AB-BB30-E64508E24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49F57-4FCB-448B-902C-DA84D7F56F99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74046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AD67F98-8D9D-4B07-9935-406795836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92E7A79-EFBB-4315-B029-F8DAFB600F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F6629DA-092F-4A2F-9BF7-3BD6612DE7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AEDBECF-4028-44E5-AB94-88AF1EAA60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9AF92AD4-33DA-4B4D-BBF6-A3009D5D32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1EE0A3F8-931D-4C50-AC5A-E3EA24AD9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51BA1-FC62-4F0F-A60D-D2E6FC00A375}" type="datetimeFigureOut">
              <a:rPr lang="fr-BE" smtClean="0"/>
              <a:t>07-07-25</a:t>
            </a:fld>
            <a:endParaRPr lang="fr-BE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8F1C77BC-A056-4E89-88DA-FBDCE4A51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B89FF2F1-ABFE-4921-8C05-5238F6394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49F57-4FCB-448B-902C-DA84D7F56F99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13884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025447-E885-47A0-BD48-0F02C2EFB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637B682-E63B-4BCD-B115-11F388E68B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51BA1-FC62-4F0F-A60D-D2E6FC00A375}" type="datetimeFigureOut">
              <a:rPr lang="fr-BE" smtClean="0"/>
              <a:t>07-07-25</a:t>
            </a:fld>
            <a:endParaRPr lang="fr-BE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EE4D1DB-CC41-4D2C-ADDC-3BA8ACF84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96C95B6-7F9F-4E3E-8111-D81DA7250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49F57-4FCB-448B-902C-DA84D7F56F99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86611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CF3357C-7144-46E5-9100-E7E65D56E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51BA1-FC62-4F0F-A60D-D2E6FC00A375}" type="datetimeFigureOut">
              <a:rPr lang="fr-BE" smtClean="0"/>
              <a:t>07-07-25</a:t>
            </a:fld>
            <a:endParaRPr lang="fr-BE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3AACDDA-CCF7-46BF-AAF4-20C24F0C2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1300E5B-CD09-4E82-ADF5-DD8EA7A7D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49F57-4FCB-448B-902C-DA84D7F56F99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85282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D2CBB4-1FA8-4650-A06D-E2E620BA8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5D1B0C3-FA24-4DD6-8A82-2689645731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5ED2F9E-8414-4378-AC73-03FBA661E8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FB1FD8A-0219-4609-B236-9324EECF2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51BA1-FC62-4F0F-A60D-D2E6FC00A375}" type="datetimeFigureOut">
              <a:rPr lang="fr-BE" smtClean="0"/>
              <a:t>07-07-25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F21E590-28CE-44B7-90EE-82477945B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7B29C67-CBF8-48AE-8207-7F713CC69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49F57-4FCB-448B-902C-DA84D7F56F99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31640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699CF7-8A2F-4CB8-BD59-339E37D31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52747A4E-CC1B-4687-836F-1FAD0BBB20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38DE07F-24E3-472D-B183-62EF0E48DF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8FC7387-0E61-4279-A9BA-FCCBD9688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51BA1-FC62-4F0F-A60D-D2E6FC00A375}" type="datetimeFigureOut">
              <a:rPr lang="fr-BE" smtClean="0"/>
              <a:t>07-07-25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C20CDCD-888B-44B8-BC3D-CD42D50D4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7ED1C25-4B7A-4356-8622-F7F82EACB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49F57-4FCB-448B-902C-DA84D7F56F99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04546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511A945-B26C-487C-8D86-56BADC797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9358BFB-BBD0-4575-B967-AA0264CF97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3131B07-4BCB-4488-9212-1A5BBFED38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851BA1-FC62-4F0F-A60D-D2E6FC00A375}" type="datetimeFigureOut">
              <a:rPr lang="fr-BE" smtClean="0"/>
              <a:t>07-07-25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904147A-0654-4A6C-98D9-F39B904E0A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1FAF275-2B67-4B8A-8F61-9DD580E3FF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D49F57-4FCB-448B-902C-DA84D7F56F99}" type="slidenum">
              <a:rPr lang="fr-BE" smtClean="0"/>
              <a:t>‹N°›</a:t>
            </a:fld>
            <a:endParaRPr lang="fr-BE"/>
          </a:p>
        </p:txBody>
      </p:sp>
      <p:pic>
        <p:nvPicPr>
          <p:cNvPr id="9" name="Image 12">
            <a:extLst>
              <a:ext uri="{FF2B5EF4-FFF2-40B4-BE49-F238E27FC236}">
                <a16:creationId xmlns:a16="http://schemas.microsoft.com/office/drawing/2014/main" id="{DB9AF3E5-34AD-4C4B-BF15-50021AB643A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91" y="-15654"/>
            <a:ext cx="734594" cy="6406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3546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alumni.site.ulb.be/les-actualites-alumni" TargetMode="External"/><Relationship Id="rId13" Type="http://schemas.openxmlformats.org/officeDocument/2006/relationships/image" Target="../media/image15.png"/><Relationship Id="rId18" Type="http://schemas.openxmlformats.org/officeDocument/2006/relationships/image" Target="../media/image19.jpeg"/><Relationship Id="rId3" Type="http://schemas.openxmlformats.org/officeDocument/2006/relationships/image" Target="../media/image10.png"/><Relationship Id="rId7" Type="http://schemas.openxmlformats.org/officeDocument/2006/relationships/hyperlink" Target="https://uae-ulb.be/a-propos-de-luae/devenir-membre" TargetMode="External"/><Relationship Id="rId12" Type="http://schemas.openxmlformats.org/officeDocument/2006/relationships/image" Target="../media/image14.png"/><Relationship Id="rId17" Type="http://schemas.openxmlformats.org/officeDocument/2006/relationships/image" Target="../media/image18.jpeg"/><Relationship Id="rId2" Type="http://schemas.openxmlformats.org/officeDocument/2006/relationships/hyperlink" Target="https://inforemploi.ulb.be/version-francaise/accompagnement/career-center" TargetMode="External"/><Relationship Id="rId16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11" Type="http://schemas.openxmlformats.org/officeDocument/2006/relationships/image" Target="../media/image13.png"/><Relationship Id="rId5" Type="http://schemas.openxmlformats.org/officeDocument/2006/relationships/hyperlink" Target="https://uae-ulb.be/" TargetMode="External"/><Relationship Id="rId15" Type="http://schemas.openxmlformats.org/officeDocument/2006/relationships/image" Target="../media/image17.jpeg"/><Relationship Id="rId10" Type="http://schemas.openxmlformats.org/officeDocument/2006/relationships/hyperlink" Target="https://inforemploi.ulb.be/" TargetMode="External"/><Relationship Id="rId4" Type="http://schemas.openxmlformats.org/officeDocument/2006/relationships/image" Target="../media/image11.svg"/><Relationship Id="rId9" Type="http://schemas.openxmlformats.org/officeDocument/2006/relationships/hyperlink" Target="https://alumni.site.ulb.be/" TargetMode="External"/><Relationship Id="rId1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681122EE-D438-4371-B1FB-22CC98987F9C}"/>
              </a:ext>
            </a:extLst>
          </p:cNvPr>
          <p:cNvSpPr txBox="1"/>
          <p:nvPr/>
        </p:nvSpPr>
        <p:spPr>
          <a:xfrm>
            <a:off x="5252356" y="786951"/>
            <a:ext cx="6531429" cy="495520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fr-FR" sz="1600" b="1" u="sng" dirty="0">
                <a:solidFill>
                  <a:srgbClr val="C00000"/>
                </a:solidFill>
              </a:rPr>
              <a:t>VENDREDI 10 OCTOBRE</a:t>
            </a:r>
          </a:p>
          <a:p>
            <a:endParaRPr lang="fr-FR" sz="14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fr-FR" sz="1400" b="1" u="sng" dirty="0">
                <a:solidFill>
                  <a:schemeClr val="accent1">
                    <a:lumMod val="50000"/>
                  </a:schemeClr>
                </a:solidFill>
              </a:rPr>
              <a:t>10h00</a:t>
            </a:r>
            <a:r>
              <a:rPr lang="fr-FR" sz="1100" dirty="0">
                <a:solidFill>
                  <a:schemeClr val="accent1">
                    <a:lumMod val="50000"/>
                  </a:schemeClr>
                </a:solidFill>
              </a:rPr>
              <a:t>: Rendez-vous pour le </a:t>
            </a:r>
            <a:r>
              <a:rPr lang="fr-BE" sz="1100" b="1" dirty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retrait des toges rue du Chêne 10, 1000 Bruxelles. </a:t>
            </a:r>
            <a:r>
              <a:rPr lang="fr-BE" sz="1100" dirty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R</a:t>
            </a:r>
            <a:r>
              <a:rPr lang="fr-FR" sz="1100" dirty="0" err="1">
                <a:solidFill>
                  <a:schemeClr val="accent1">
                    <a:lumMod val="50000"/>
                  </a:schemeClr>
                </a:solidFill>
              </a:rPr>
              <a:t>éception</a:t>
            </a:r>
            <a:r>
              <a:rPr lang="fr-FR" sz="1100" dirty="0">
                <a:solidFill>
                  <a:schemeClr val="accent1">
                    <a:lumMod val="50000"/>
                  </a:schemeClr>
                </a:solidFill>
              </a:rPr>
              <a:t> des toges et des mortiers (en échange d’une pièce d’identité). Départ vers </a:t>
            </a:r>
            <a:r>
              <a:rPr lang="fr-FR" sz="1100" u="sng" dirty="0">
                <a:solidFill>
                  <a:schemeClr val="accent1">
                    <a:lumMod val="50000"/>
                  </a:schemeClr>
                </a:solidFill>
              </a:rPr>
              <a:t>la cour intérieure de l’Hôtel de Ville </a:t>
            </a:r>
            <a:r>
              <a:rPr lang="fr-FR" sz="1100" dirty="0">
                <a:solidFill>
                  <a:schemeClr val="accent1">
                    <a:lumMod val="50000"/>
                  </a:schemeClr>
                </a:solidFill>
              </a:rPr>
              <a:t>(entrée par l’arrière en suivant le parcours fléché et le personnel encadrant, rue de l’Amigo).</a:t>
            </a:r>
            <a:endParaRPr lang="fr-FR" sz="1100" dirty="0">
              <a:solidFill>
                <a:schemeClr val="accent1">
                  <a:lumMod val="50000"/>
                </a:schemeClr>
              </a:solidFill>
              <a:cs typeface="Calibri"/>
            </a:endParaRPr>
          </a:p>
          <a:p>
            <a:endParaRPr lang="fr-FR" sz="11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fr-FR" sz="1400" b="1" u="sng" dirty="0">
                <a:solidFill>
                  <a:schemeClr val="accent1">
                    <a:lumMod val="50000"/>
                  </a:schemeClr>
                </a:solidFill>
              </a:rPr>
              <a:t>10h30</a:t>
            </a:r>
            <a:r>
              <a:rPr lang="fr-FR" sz="1100" dirty="0">
                <a:solidFill>
                  <a:schemeClr val="accent1">
                    <a:lumMod val="50000"/>
                  </a:schemeClr>
                </a:solidFill>
              </a:rPr>
              <a:t>: Les </a:t>
            </a:r>
            <a:r>
              <a:rPr lang="fr-FR" sz="1100" dirty="0" err="1">
                <a:solidFill>
                  <a:schemeClr val="accent1">
                    <a:lumMod val="50000"/>
                  </a:schemeClr>
                </a:solidFill>
              </a:rPr>
              <a:t>accompagnant·es</a:t>
            </a:r>
            <a:r>
              <a:rPr lang="fr-FR" sz="1100" dirty="0">
                <a:solidFill>
                  <a:schemeClr val="accent1">
                    <a:lumMod val="50000"/>
                  </a:schemeClr>
                </a:solidFill>
              </a:rPr>
              <a:t> inscrits (</a:t>
            </a:r>
            <a:r>
              <a:rPr lang="fr-FR" sz="1100" b="1" dirty="0">
                <a:solidFill>
                  <a:schemeClr val="accent1">
                    <a:lumMod val="50000"/>
                  </a:schemeClr>
                </a:solidFill>
              </a:rPr>
              <a:t>max 2</a:t>
            </a:r>
            <a:r>
              <a:rPr lang="fr-FR" sz="1100" dirty="0">
                <a:solidFill>
                  <a:schemeClr val="accent1">
                    <a:lumMod val="50000"/>
                  </a:schemeClr>
                </a:solidFill>
              </a:rPr>
              <a:t>) se présentent à l’entrée des gradins sur la Grand Place </a:t>
            </a:r>
            <a:r>
              <a:rPr lang="fr-FR" sz="1100" u="sng" dirty="0">
                <a:solidFill>
                  <a:schemeClr val="accent1">
                    <a:lumMod val="50000"/>
                  </a:schemeClr>
                </a:solidFill>
              </a:rPr>
              <a:t>en venant par la rue de la Tête d’Or.</a:t>
            </a:r>
            <a:endParaRPr lang="fr-FR" sz="1100" u="sng" dirty="0">
              <a:solidFill>
                <a:schemeClr val="accent1">
                  <a:lumMod val="50000"/>
                </a:schemeClr>
              </a:solidFill>
              <a:cs typeface="Calibri"/>
            </a:endParaRPr>
          </a:p>
          <a:p>
            <a:endParaRPr lang="fr-FR" sz="11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fr-FR" sz="1400" b="1" u="sng" dirty="0">
                <a:solidFill>
                  <a:schemeClr val="accent1">
                    <a:lumMod val="50000"/>
                  </a:schemeClr>
                </a:solidFill>
              </a:rPr>
              <a:t>10h30</a:t>
            </a:r>
            <a:r>
              <a:rPr lang="fr-FR" sz="1100" dirty="0">
                <a:solidFill>
                  <a:schemeClr val="accent1">
                    <a:lumMod val="50000"/>
                  </a:schemeClr>
                </a:solidFill>
              </a:rPr>
              <a:t>: Formation du cortège dans la cour intérieure de l’Hôtel de Ville.</a:t>
            </a:r>
            <a:endParaRPr lang="fr-FR" sz="1100" dirty="0">
              <a:solidFill>
                <a:schemeClr val="accent1">
                  <a:lumMod val="50000"/>
                </a:schemeClr>
              </a:solidFill>
              <a:cs typeface="Calibri"/>
            </a:endParaRPr>
          </a:p>
          <a:p>
            <a:endParaRPr lang="fr-FR" sz="11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fr-FR" sz="1400" b="1" u="sng" dirty="0">
                <a:solidFill>
                  <a:schemeClr val="accent1">
                    <a:lumMod val="50000"/>
                  </a:schemeClr>
                </a:solidFill>
              </a:rPr>
              <a:t>11h00</a:t>
            </a:r>
            <a:r>
              <a:rPr lang="fr-FR" sz="1100" dirty="0">
                <a:solidFill>
                  <a:schemeClr val="accent1">
                    <a:lumMod val="50000"/>
                  </a:schemeClr>
                </a:solidFill>
              </a:rPr>
              <a:t>: Début de la cérémonie : entrée du cortège dans l’Hôtel de Ville, défilé sur le balcon puis installation sur les gradins de la Grand Place, discours et photo de la cohorte.</a:t>
            </a:r>
            <a:endParaRPr lang="fr-FR" sz="1100" dirty="0">
              <a:solidFill>
                <a:schemeClr val="accent1">
                  <a:lumMod val="50000"/>
                </a:schemeClr>
              </a:solidFill>
              <a:cs typeface="Calibri"/>
            </a:endParaRPr>
          </a:p>
          <a:p>
            <a:endParaRPr lang="fr-FR" sz="11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fr-FR" sz="1400" b="1" u="sng" dirty="0">
                <a:solidFill>
                  <a:schemeClr val="accent1">
                    <a:lumMod val="50000"/>
                  </a:schemeClr>
                </a:solidFill>
              </a:rPr>
              <a:t>12h30</a:t>
            </a:r>
            <a:r>
              <a:rPr lang="fr-FR" sz="1100" dirty="0">
                <a:solidFill>
                  <a:schemeClr val="accent1">
                    <a:lumMod val="50000"/>
                  </a:schemeClr>
                </a:solidFill>
              </a:rPr>
              <a:t>: Évacuation de la Grand Place des </a:t>
            </a:r>
            <a:r>
              <a:rPr lang="fr-FR" sz="1100" dirty="0" err="1">
                <a:solidFill>
                  <a:schemeClr val="accent1">
                    <a:lumMod val="50000"/>
                  </a:schemeClr>
                </a:solidFill>
              </a:rPr>
              <a:t>diplômé·es</a:t>
            </a:r>
            <a:r>
              <a:rPr lang="fr-FR" sz="1100" dirty="0">
                <a:solidFill>
                  <a:schemeClr val="accent1">
                    <a:lumMod val="50000"/>
                  </a:schemeClr>
                </a:solidFill>
              </a:rPr>
              <a:t> et leurs </a:t>
            </a:r>
            <a:r>
              <a:rPr lang="fr-FR" sz="1100" dirty="0" err="1">
                <a:solidFill>
                  <a:schemeClr val="accent1">
                    <a:lumMod val="50000"/>
                  </a:schemeClr>
                </a:solidFill>
              </a:rPr>
              <a:t>accompagnant·es</a:t>
            </a:r>
            <a:r>
              <a:rPr lang="fr-FR" sz="1100" dirty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fr-FR" sz="1100" dirty="0">
              <a:solidFill>
                <a:schemeClr val="accent1">
                  <a:lumMod val="50000"/>
                </a:schemeClr>
              </a:solidFill>
              <a:cs typeface="Calibri"/>
            </a:endParaRPr>
          </a:p>
          <a:p>
            <a:endParaRPr lang="fr-FR" sz="11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fr-FR" sz="1400" b="1" u="sng" dirty="0">
                <a:solidFill>
                  <a:schemeClr val="accent1">
                    <a:lumMod val="50000"/>
                  </a:schemeClr>
                </a:solidFill>
              </a:rPr>
              <a:t>13h00</a:t>
            </a:r>
            <a:r>
              <a:rPr lang="fr-FR" sz="1100" dirty="0">
                <a:solidFill>
                  <a:schemeClr val="accent1">
                    <a:lumMod val="50000"/>
                  </a:schemeClr>
                </a:solidFill>
              </a:rPr>
              <a:t>: </a:t>
            </a:r>
            <a:r>
              <a:rPr lang="fr-BE" sz="1100" b="1" dirty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Dépôt des toges rue du Chêne 10, 1000 Bruxelles </a:t>
            </a:r>
            <a:r>
              <a:rPr lang="fr-FR" sz="1100" b="1" u="sng" dirty="0">
                <a:solidFill>
                  <a:schemeClr val="accent1">
                    <a:lumMod val="50000"/>
                  </a:schemeClr>
                </a:solidFill>
              </a:rPr>
              <a:t>au plus tard à 13h00</a:t>
            </a:r>
            <a:r>
              <a:rPr lang="fr-FR" sz="1100" b="1" dirty="0">
                <a:solidFill>
                  <a:schemeClr val="accent1">
                    <a:lumMod val="50000"/>
                  </a:schemeClr>
                </a:solidFill>
              </a:rPr>
              <a:t>! </a:t>
            </a:r>
            <a:endParaRPr lang="fr-FR" sz="1100" b="1" dirty="0">
              <a:solidFill>
                <a:schemeClr val="accent1">
                  <a:lumMod val="50000"/>
                </a:schemeClr>
              </a:solidFill>
              <a:cs typeface="Calibri"/>
            </a:endParaRPr>
          </a:p>
          <a:p>
            <a:endParaRPr lang="fr-FR" sz="1100" b="1" u="sng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fr-FR" sz="1100" b="1" u="sng" dirty="0">
                <a:solidFill>
                  <a:schemeClr val="accent1">
                    <a:lumMod val="50000"/>
                  </a:schemeClr>
                </a:solidFill>
              </a:rPr>
              <a:t>N’oubliez pas de prendre votre carte d’identité avec vous pour recevoir la toge et le mortier.</a:t>
            </a:r>
            <a:endParaRPr lang="fr-FR" sz="11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fr-FR" sz="1100" b="1" u="sng" dirty="0">
                <a:solidFill>
                  <a:schemeClr val="accent1">
                    <a:lumMod val="50000"/>
                  </a:schemeClr>
                </a:solidFill>
              </a:rPr>
              <a:t>Merci de prendre note qu’il n’y a pas de vestiaire prévu.</a:t>
            </a:r>
            <a:endParaRPr lang="fr-FR" sz="1100" dirty="0">
              <a:solidFill>
                <a:schemeClr val="accent1">
                  <a:lumMod val="50000"/>
                </a:schemeClr>
              </a:solidFill>
              <a:cs typeface="Calibri"/>
            </a:endParaRPr>
          </a:p>
          <a:p>
            <a:endParaRPr lang="fr-FR" sz="1100" dirty="0">
              <a:solidFill>
                <a:schemeClr val="accent1">
                  <a:lumMod val="50000"/>
                </a:schemeClr>
              </a:solidFill>
              <a:cs typeface="Calibri"/>
            </a:endParaRPr>
          </a:p>
          <a:p>
            <a:r>
              <a:rPr lang="fr-FR" sz="1100" dirty="0">
                <a:solidFill>
                  <a:schemeClr val="accent1">
                    <a:lumMod val="50000"/>
                  </a:schemeClr>
                </a:solidFill>
              </a:rPr>
              <a:t>Le </a:t>
            </a:r>
            <a:r>
              <a:rPr lang="fr-FR" sz="1100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mortier vous est offert par votre faculté. </a:t>
            </a:r>
            <a:r>
              <a:rPr lang="fr-FR" sz="1100" dirty="0">
                <a:solidFill>
                  <a:schemeClr val="accent1">
                    <a:lumMod val="50000"/>
                  </a:schemeClr>
                </a:solidFill>
              </a:rPr>
              <a:t>Vous pourrez acquérir la toge</a:t>
            </a:r>
            <a:r>
              <a:rPr lang="fr-FR" sz="1100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 pour un montant de 25</a:t>
            </a:r>
            <a:r>
              <a:rPr lang="fr-FR" sz="1100" dirty="0">
                <a:solidFill>
                  <a:schemeClr val="accent1">
                    <a:lumMod val="50000"/>
                  </a:schemeClr>
                </a:solidFill>
                <a:effectLst/>
                <a:latin typeface="Calibri"/>
                <a:ea typeface="Calibri" panose="020F0502020204030204" pitchFamily="34" charset="0"/>
                <a:cs typeface="Calibri"/>
              </a:rPr>
              <a:t>€ TVAC</a:t>
            </a:r>
            <a:r>
              <a:rPr lang="fr-FR" sz="1100" dirty="0">
                <a:solidFill>
                  <a:schemeClr val="accent1">
                    <a:lumMod val="50000"/>
                  </a:schemeClr>
                </a:solidFill>
                <a:latin typeface="Calibri"/>
                <a:ea typeface="Calibri" panose="020F0502020204030204" pitchFamily="34" charset="0"/>
                <a:cs typeface="Calibri"/>
              </a:rPr>
              <a:t>.</a:t>
            </a:r>
            <a:endParaRPr lang="fr-BE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fr-FR" sz="1100" b="1" u="sng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fr-FR" sz="1100" dirty="0">
                <a:solidFill>
                  <a:schemeClr val="accent1">
                    <a:lumMod val="50000"/>
                  </a:schemeClr>
                </a:solidFill>
              </a:rPr>
              <a:t>Nous vous invitons à privilégier les transports alternatifs. Le train et le métro vous offrent un accès proche de la Maison Patricienne et de la Grand Place grâce à l’arrêt Gare centrale. Pour garer votre voiture, nous vous conseillons les parkings souterrains Be Park à la gare centrale et </a:t>
            </a:r>
            <a:r>
              <a:rPr lang="fr-FR" sz="1100" dirty="0" err="1">
                <a:solidFill>
                  <a:schemeClr val="accent1">
                    <a:lumMod val="50000"/>
                  </a:schemeClr>
                </a:solidFill>
              </a:rPr>
              <a:t>Interparking</a:t>
            </a:r>
            <a:r>
              <a:rPr lang="fr-FR" sz="1100" dirty="0">
                <a:solidFill>
                  <a:schemeClr val="accent1">
                    <a:lumMod val="50000"/>
                  </a:schemeClr>
                </a:solidFill>
              </a:rPr>
              <a:t> à la Monnaie.</a:t>
            </a:r>
            <a:endParaRPr lang="fr-FR" sz="1100" dirty="0">
              <a:solidFill>
                <a:schemeClr val="accent1">
                  <a:lumMod val="50000"/>
                </a:schemeClr>
              </a:solidFill>
              <a:cs typeface="Calibri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2ECA62B-8874-4084-85BC-254D9102850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89771" r="8555" b="-150"/>
          <a:stretch>
            <a:fillRect/>
          </a:stretch>
        </p:blipFill>
        <p:spPr>
          <a:xfrm>
            <a:off x="5128218" y="5817759"/>
            <a:ext cx="4435200" cy="711744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634107B7-7E7C-4101-901E-0592D7BA92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3418" y="5936694"/>
            <a:ext cx="2241687" cy="43152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C05ECD2-866B-AF7E-862E-B039FF625E47}"/>
              </a:ext>
            </a:extLst>
          </p:cNvPr>
          <p:cNvSpPr/>
          <p:nvPr/>
        </p:nvSpPr>
        <p:spPr>
          <a:xfrm>
            <a:off x="5243749" y="192301"/>
            <a:ext cx="6948251" cy="442014"/>
          </a:xfrm>
          <a:prstGeom prst="rect">
            <a:avLst/>
          </a:prstGeom>
          <a:solidFill>
            <a:srgbClr val="004C9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EB934B6-0A7B-F914-D620-E2009E44C0F1}"/>
              </a:ext>
            </a:extLst>
          </p:cNvPr>
          <p:cNvSpPr txBox="1"/>
          <p:nvPr/>
        </p:nvSpPr>
        <p:spPr>
          <a:xfrm>
            <a:off x="-84060" y="237704"/>
            <a:ext cx="12192000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r"/>
            <a:r>
              <a:rPr lang="fr-FR" sz="2000" b="1" dirty="0">
                <a:solidFill>
                  <a:schemeClr val="bg1"/>
                </a:solidFill>
              </a:rPr>
              <a:t>CONSIGNES DE RENDEZ-VOUS POUR LES COHORTES 2024-2025</a:t>
            </a:r>
          </a:p>
        </p:txBody>
      </p:sp>
      <p:pic>
        <p:nvPicPr>
          <p:cNvPr id="8" name="Image 7" descr="Une image contenant habits, plein air, texte, homme&#10;&#10;Le contenu généré par l’IA peut être incorrect.">
            <a:extLst>
              <a:ext uri="{FF2B5EF4-FFF2-40B4-BE49-F238E27FC236}">
                <a16:creationId xmlns:a16="http://schemas.microsoft.com/office/drawing/2014/main" id="{E9689468-CF12-687A-6352-2E2ACCCBC9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" y="0"/>
            <a:ext cx="4867275" cy="6858000"/>
          </a:xfrm>
          <a:prstGeom prst="rect">
            <a:avLst/>
          </a:prstGeom>
        </p:spPr>
      </p:pic>
      <p:pic>
        <p:nvPicPr>
          <p:cNvPr id="10" name="Image 9" descr="Une image contenant Police, logo, Bleu électrique, Graphique&#10;&#10;Le contenu généré par l’IA peut être incorrect.">
            <a:extLst>
              <a:ext uri="{FF2B5EF4-FFF2-40B4-BE49-F238E27FC236}">
                <a16:creationId xmlns:a16="http://schemas.microsoft.com/office/drawing/2014/main" id="{AD2C729A-C0F3-EC2D-1165-77DCE8B89C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15" y="1545"/>
            <a:ext cx="800100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3406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e 20">
            <a:extLst>
              <a:ext uri="{FF2B5EF4-FFF2-40B4-BE49-F238E27FC236}">
                <a16:creationId xmlns:a16="http://schemas.microsoft.com/office/drawing/2014/main" id="{2EAFF85E-F161-71F2-B318-74BE949C1E1F}"/>
              </a:ext>
            </a:extLst>
          </p:cNvPr>
          <p:cNvGrpSpPr/>
          <p:nvPr/>
        </p:nvGrpSpPr>
        <p:grpSpPr>
          <a:xfrm>
            <a:off x="394607" y="958189"/>
            <a:ext cx="5940000" cy="4199256"/>
            <a:chOff x="835299" y="857530"/>
            <a:chExt cx="6236061" cy="4316092"/>
          </a:xfrm>
        </p:grpSpPr>
        <p:pic>
          <p:nvPicPr>
            <p:cNvPr id="22" name="Image 21">
              <a:extLst>
                <a:ext uri="{FF2B5EF4-FFF2-40B4-BE49-F238E27FC236}">
                  <a16:creationId xmlns:a16="http://schemas.microsoft.com/office/drawing/2014/main" id="{490F34A0-6E06-D228-2569-9887960219C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5299" y="857530"/>
              <a:ext cx="6236061" cy="4316092"/>
            </a:xfrm>
            <a:prstGeom prst="rect">
              <a:avLst/>
            </a:prstGeom>
          </p:spPr>
        </p:pic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932D28EC-F62F-7FE9-A192-35FD226F99F6}"/>
                </a:ext>
              </a:extLst>
            </p:cNvPr>
            <p:cNvSpPr/>
            <p:nvPr/>
          </p:nvSpPr>
          <p:spPr>
            <a:xfrm>
              <a:off x="2062026" y="1060771"/>
              <a:ext cx="1497914" cy="2732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BE" sz="1200" dirty="0">
                  <a:solidFill>
                    <a:schemeClr val="accent1">
                      <a:lumMod val="50000"/>
                    </a:schemeClr>
                  </a:solidFill>
                </a:rPr>
                <a:t>ACCÈS DIPLÔMÉ·ES</a:t>
              </a:r>
            </a:p>
          </p:txBody>
        </p:sp>
      </p:grpSp>
      <p:sp>
        <p:nvSpPr>
          <p:cNvPr id="25" name="ZoneTexte 1">
            <a:extLst>
              <a:ext uri="{FF2B5EF4-FFF2-40B4-BE49-F238E27FC236}">
                <a16:creationId xmlns:a16="http://schemas.microsoft.com/office/drawing/2014/main" id="{15685E8F-C830-E57E-4963-0259A10C7B06}"/>
              </a:ext>
            </a:extLst>
          </p:cNvPr>
          <p:cNvSpPr txBox="1"/>
          <p:nvPr/>
        </p:nvSpPr>
        <p:spPr>
          <a:xfrm>
            <a:off x="6575908" y="1903655"/>
            <a:ext cx="5027897" cy="224676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BE" sz="1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Retrait et dépôt des toges : </a:t>
            </a:r>
            <a:r>
              <a:rPr lang="fr-BE" sz="1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Rue du Chêne 10, 1000 Bruxelles</a:t>
            </a:r>
          </a:p>
          <a:p>
            <a:endParaRPr lang="fr-BE" sz="14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fr-BE" sz="1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Des jobistes et membres de votre faculté seront sur place pour vous accueillir et vous guider.</a:t>
            </a:r>
          </a:p>
          <a:p>
            <a:endParaRPr lang="fr-BE" sz="14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fr-BE" sz="1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Les accompagnants inscrits pourront accéder aux gradins </a:t>
            </a:r>
          </a:p>
          <a:p>
            <a:r>
              <a:rPr lang="fr-BE" sz="1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sur la Grand Place sur présentation de leur QR code, voir consignes en slide 3.</a:t>
            </a:r>
          </a:p>
          <a:p>
            <a:endParaRPr lang="fr-BE" sz="14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fr-BE" sz="14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26" name="Image 25" descr="Une image contenant Police, logo, Bleu électrique, Graphique&#10;&#10;Le contenu généré par l’IA peut être incorrect.">
            <a:extLst>
              <a:ext uri="{FF2B5EF4-FFF2-40B4-BE49-F238E27FC236}">
                <a16:creationId xmlns:a16="http://schemas.microsoft.com/office/drawing/2014/main" id="{9F478755-346D-4A71-FF3A-BA3971493C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80" y="-680"/>
            <a:ext cx="790575" cy="790575"/>
          </a:xfrm>
          <a:prstGeom prst="rect">
            <a:avLst/>
          </a:prstGeom>
        </p:spPr>
      </p:pic>
      <p:sp>
        <p:nvSpPr>
          <p:cNvPr id="28" name="ZoneTexte 1">
            <a:extLst>
              <a:ext uri="{FF2B5EF4-FFF2-40B4-BE49-F238E27FC236}">
                <a16:creationId xmlns:a16="http://schemas.microsoft.com/office/drawing/2014/main" id="{F39AD035-0979-57DA-AB89-7265DB56310C}"/>
              </a:ext>
            </a:extLst>
          </p:cNvPr>
          <p:cNvSpPr txBox="1"/>
          <p:nvPr/>
        </p:nvSpPr>
        <p:spPr>
          <a:xfrm>
            <a:off x="394607" y="5250784"/>
            <a:ext cx="9117693" cy="147732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r-BE" sz="900" b="1" u="sng" dirty="0">
                <a:solidFill>
                  <a:schemeClr val="accent1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Usage des photos prises durant la cérémonie</a:t>
            </a:r>
            <a:r>
              <a:rPr lang="fr-BE" sz="900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</a:rPr>
              <a:t>: </a:t>
            </a:r>
            <a:r>
              <a:rPr lang="fr-BE" sz="900" dirty="0">
                <a:solidFill>
                  <a:schemeClr val="accent1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Nous vous informons que des prises de vues seront réalisées durant la cérémonie. Celles-ci consisteront en des photographies de l’ensemble de la promotion et des portraits rapprochés des </a:t>
            </a:r>
            <a:r>
              <a:rPr lang="fr-BE" sz="900" dirty="0" err="1">
                <a:solidFill>
                  <a:schemeClr val="accent1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diplômé</a:t>
            </a:r>
            <a:r>
              <a:rPr lang="fr-BE" sz="900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</a:rPr>
              <a:t>·es</a:t>
            </a:r>
            <a:r>
              <a:rPr lang="fr-BE" sz="900" dirty="0">
                <a:solidFill>
                  <a:schemeClr val="accent1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. Vous pourrez ainsi conserver un souvenir de cette célébration, de même que votre Faculté.</a:t>
            </a:r>
            <a:r>
              <a:rPr lang="fr-BE" sz="900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</a:rPr>
              <a:t> Après la cérémonie, nous vous informerons par e-mail de l’endroit où vous pourrez consulter ces photos et les télécharger. </a:t>
            </a:r>
            <a:r>
              <a:rPr lang="fr-BE" sz="900" dirty="0">
                <a:solidFill>
                  <a:schemeClr val="accent1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Ces photos seront stockées sur un serveur interne de l’Université, accessible aux </a:t>
            </a:r>
            <a:r>
              <a:rPr lang="fr-BE" sz="900" dirty="0" err="1">
                <a:solidFill>
                  <a:schemeClr val="accent1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seul</a:t>
            </a:r>
            <a:r>
              <a:rPr lang="fr-BE" sz="900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</a:rPr>
              <a:t>·es</a:t>
            </a:r>
            <a:r>
              <a:rPr lang="fr-BE" sz="900" dirty="0">
                <a:solidFill>
                  <a:schemeClr val="accent1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fr-BE" sz="900" dirty="0" err="1">
                <a:solidFill>
                  <a:schemeClr val="accent1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diplômé</a:t>
            </a:r>
            <a:r>
              <a:rPr lang="fr-BE" sz="900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</a:rPr>
              <a:t>·es</a:t>
            </a:r>
            <a:r>
              <a:rPr lang="fr-BE" sz="900" dirty="0">
                <a:solidFill>
                  <a:schemeClr val="accent1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.</a:t>
            </a:r>
            <a:r>
              <a:rPr lang="fr-BE" sz="900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</a:rPr>
              <a:t> </a:t>
            </a:r>
            <a:r>
              <a:rPr lang="fr-BE" sz="900" dirty="0">
                <a:solidFill>
                  <a:schemeClr val="accent1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Elles pourront cependant être utilisées pour la promotion de la Faculté ou de l’Université, sur son site internet ou sur les réseaux sociaux notamment.  </a:t>
            </a:r>
          </a:p>
          <a:p>
            <a:pPr algn="just"/>
            <a:endParaRPr lang="fr-BE" sz="900" dirty="0">
              <a:solidFill>
                <a:schemeClr val="accent1">
                  <a:lumMod val="50000"/>
                </a:schemeClr>
              </a:solidFill>
              <a:ea typeface="Calibri" panose="020F0502020204030204" pitchFamily="34" charset="0"/>
            </a:endParaRPr>
          </a:p>
          <a:p>
            <a:pPr algn="just"/>
            <a:r>
              <a:rPr lang="fr-BE" sz="900" dirty="0">
                <a:solidFill>
                  <a:schemeClr val="accent1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A cette fin toutefois, seules des photos de groupe à champ large seront utilisées ou des clichés ne permettant pas directement l’identification d’</a:t>
            </a:r>
            <a:r>
              <a:rPr lang="fr-BE" sz="900" dirty="0" err="1">
                <a:solidFill>
                  <a:schemeClr val="accent1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un</a:t>
            </a:r>
            <a:r>
              <a:rPr lang="fr-BE" sz="900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</a:rPr>
              <a:t>·e</a:t>
            </a:r>
            <a:r>
              <a:rPr lang="fr-BE" sz="900" dirty="0">
                <a:solidFill>
                  <a:schemeClr val="accent1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fr-BE" sz="900" dirty="0" err="1">
                <a:solidFill>
                  <a:schemeClr val="accent1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diplômé</a:t>
            </a:r>
            <a:r>
              <a:rPr lang="fr-BE" sz="900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</a:rPr>
              <a:t>·</a:t>
            </a:r>
            <a:r>
              <a:rPr lang="fr-BE" sz="900" dirty="0" err="1">
                <a:solidFill>
                  <a:schemeClr val="accent1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e</a:t>
            </a:r>
            <a:r>
              <a:rPr lang="fr-BE" sz="900" dirty="0">
                <a:solidFill>
                  <a:schemeClr val="accent1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. Les photographies de la cérémonie sont susceptibles d’être utilisées par la Faculté ou l’Université à des fins promotionnelles pendant une durée maximale de 10 ans. A l’issue de ce délai, elles seront soit supprimées, soit transmises au Service des archives de l’Université. Les photos de groupe à champ large ou les photos ne permettant pas directement l’identification d’un étudiant, disponibles sur </a:t>
            </a:r>
            <a:r>
              <a:rPr lang="fr-BE" sz="900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</a:rPr>
              <a:t>l’</a:t>
            </a:r>
            <a:r>
              <a:rPr lang="fr-BE" sz="900" dirty="0">
                <a:solidFill>
                  <a:schemeClr val="accent1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intranet, sont susceptibles d’être utilisées pour la promotion de la Faculté, notamment sur son site internet ou sur les réseaux sociaux, pendant une durée maximale de 10 ans.  A l’issue de ce délai, elles seront soit supprimées, soit transmises au Service des archives de l’Université.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7B3EDB4-33E0-0469-1BA7-595D1DEF7073}"/>
              </a:ext>
            </a:extLst>
          </p:cNvPr>
          <p:cNvSpPr/>
          <p:nvPr/>
        </p:nvSpPr>
        <p:spPr>
          <a:xfrm>
            <a:off x="3479800" y="192301"/>
            <a:ext cx="8712201" cy="442014"/>
          </a:xfrm>
          <a:prstGeom prst="rect">
            <a:avLst/>
          </a:prstGeom>
          <a:solidFill>
            <a:srgbClr val="004C9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284609EA-81DD-49ED-FCF9-54A95525BE4B}"/>
              </a:ext>
            </a:extLst>
          </p:cNvPr>
          <p:cNvSpPr txBox="1"/>
          <p:nvPr/>
        </p:nvSpPr>
        <p:spPr>
          <a:xfrm>
            <a:off x="0" y="181545"/>
            <a:ext cx="11722100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r"/>
            <a:r>
              <a:rPr lang="fr-FR" sz="2400" b="1" dirty="0">
                <a:solidFill>
                  <a:schemeClr val="bg1"/>
                </a:solidFill>
              </a:rPr>
              <a:t>CONSIGNES DE RENDEZ-VOUS POUR LES COHORTES 2024-2025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7275A50D-7111-F2D3-E5EC-8A8D47785B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4804" y="6085549"/>
            <a:ext cx="2241687" cy="431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4181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E59AAB0A-B268-6694-CC5D-60C453F3CB86}"/>
              </a:ext>
            </a:extLst>
          </p:cNvPr>
          <p:cNvSpPr/>
          <p:nvPr/>
        </p:nvSpPr>
        <p:spPr>
          <a:xfrm>
            <a:off x="6007101" y="192301"/>
            <a:ext cx="6184900" cy="442014"/>
          </a:xfrm>
          <a:prstGeom prst="rect">
            <a:avLst/>
          </a:prstGeom>
          <a:solidFill>
            <a:srgbClr val="004C9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18481F16-AFF4-F73B-D29A-5BD7558EB402}"/>
              </a:ext>
            </a:extLst>
          </p:cNvPr>
          <p:cNvSpPr txBox="1"/>
          <p:nvPr/>
        </p:nvSpPr>
        <p:spPr>
          <a:xfrm>
            <a:off x="-431800" y="187251"/>
            <a:ext cx="12192000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r"/>
            <a:r>
              <a:rPr lang="fr-FR" sz="2400" b="1" dirty="0">
                <a:solidFill>
                  <a:schemeClr val="bg1"/>
                </a:solidFill>
              </a:rPr>
              <a:t>CONSIGNES POUR LES ACCOMPAGNANT·ES</a:t>
            </a:r>
          </a:p>
        </p:txBody>
      </p:sp>
      <p:pic>
        <p:nvPicPr>
          <p:cNvPr id="5" name="Image 4" descr="Une image contenant Police, logo, Bleu électrique, Graphique&#10;&#10;Le contenu généré par l’IA peut être incorrect.">
            <a:extLst>
              <a:ext uri="{FF2B5EF4-FFF2-40B4-BE49-F238E27FC236}">
                <a16:creationId xmlns:a16="http://schemas.microsoft.com/office/drawing/2014/main" id="{C05AA97E-D071-3F92-C524-E9ED979461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80" y="-680"/>
            <a:ext cx="790575" cy="790575"/>
          </a:xfrm>
          <a:prstGeom prst="rect">
            <a:avLst/>
          </a:prstGeom>
        </p:spPr>
      </p:pic>
      <p:grpSp>
        <p:nvGrpSpPr>
          <p:cNvPr id="6" name="Groupe 5">
            <a:extLst>
              <a:ext uri="{FF2B5EF4-FFF2-40B4-BE49-F238E27FC236}">
                <a16:creationId xmlns:a16="http://schemas.microsoft.com/office/drawing/2014/main" id="{48D88D0A-2542-88E6-DFBF-F186C5B5BF23}"/>
              </a:ext>
            </a:extLst>
          </p:cNvPr>
          <p:cNvGrpSpPr/>
          <p:nvPr/>
        </p:nvGrpSpPr>
        <p:grpSpPr>
          <a:xfrm>
            <a:off x="290921" y="1312985"/>
            <a:ext cx="6087257" cy="4409125"/>
            <a:chOff x="7955067" y="2831942"/>
            <a:chExt cx="2675010" cy="1883129"/>
          </a:xfrm>
        </p:grpSpPr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6C2AE998-A7F3-902C-D02F-82A11CF2544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955067" y="2831942"/>
              <a:ext cx="2675010" cy="1883129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672D25B-DFCF-1D4C-5762-1DA2C29221E8}"/>
                </a:ext>
              </a:extLst>
            </p:cNvPr>
            <p:cNvSpPr/>
            <p:nvPr/>
          </p:nvSpPr>
          <p:spPr>
            <a:xfrm>
              <a:off x="8489212" y="2968702"/>
              <a:ext cx="1385419" cy="1775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BE" sz="800">
                  <a:solidFill>
                    <a:schemeClr val="accent1">
                      <a:lumMod val="50000"/>
                    </a:schemeClr>
                  </a:solidFill>
                </a:rPr>
                <a:t>ACCES ACCOMPAGNANT·ES</a:t>
              </a:r>
            </a:p>
          </p:txBody>
        </p:sp>
      </p:grpSp>
      <p:sp>
        <p:nvSpPr>
          <p:cNvPr id="10" name="ZoneTexte 9">
            <a:extLst>
              <a:ext uri="{FF2B5EF4-FFF2-40B4-BE49-F238E27FC236}">
                <a16:creationId xmlns:a16="http://schemas.microsoft.com/office/drawing/2014/main" id="{9E3E6517-F976-B92B-2594-D8F10157E486}"/>
              </a:ext>
            </a:extLst>
          </p:cNvPr>
          <p:cNvSpPr txBox="1"/>
          <p:nvPr/>
        </p:nvSpPr>
        <p:spPr>
          <a:xfrm>
            <a:off x="6506357" y="1623313"/>
            <a:ext cx="5287631" cy="32905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BE" sz="1400" b="1" dirty="0">
                <a:solidFill>
                  <a:schemeClr val="accent1">
                    <a:lumMod val="50000"/>
                  </a:schemeClr>
                </a:solidFill>
              </a:rPr>
              <a:t>Les </a:t>
            </a:r>
            <a:r>
              <a:rPr lang="fr-BE" sz="1400" b="1" dirty="0" err="1">
                <a:solidFill>
                  <a:schemeClr val="accent1">
                    <a:lumMod val="50000"/>
                  </a:schemeClr>
                </a:solidFill>
              </a:rPr>
              <a:t>accompagnant·es</a:t>
            </a:r>
            <a:r>
              <a:rPr lang="fr-BE" sz="1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r-BE" sz="1400" dirty="0">
                <a:solidFill>
                  <a:schemeClr val="accent1">
                    <a:lumMod val="50000"/>
                  </a:schemeClr>
                </a:solidFill>
              </a:rPr>
              <a:t>sont </a:t>
            </a:r>
            <a:r>
              <a:rPr lang="fr-BE" sz="1400" dirty="0" err="1">
                <a:solidFill>
                  <a:schemeClr val="accent1">
                    <a:lumMod val="50000"/>
                  </a:schemeClr>
                </a:solidFill>
              </a:rPr>
              <a:t>invité·es</a:t>
            </a:r>
            <a:r>
              <a:rPr lang="fr-BE" sz="1400" dirty="0">
                <a:solidFill>
                  <a:schemeClr val="accent1">
                    <a:lumMod val="50000"/>
                  </a:schemeClr>
                </a:solidFill>
              </a:rPr>
              <a:t> à se présenter à l’entrée des gradins sur la Grand Place (arrivée par la rue de la Tête d’Or), </a:t>
            </a:r>
            <a:r>
              <a:rPr lang="fr-BE" sz="1400" b="1" dirty="0">
                <a:solidFill>
                  <a:schemeClr val="accent1">
                    <a:lumMod val="50000"/>
                  </a:schemeClr>
                </a:solidFill>
              </a:rPr>
              <a:t>munis de leur QR code personnel à usage unique :</a:t>
            </a:r>
          </a:p>
          <a:p>
            <a:pPr>
              <a:lnSpc>
                <a:spcPct val="150000"/>
              </a:lnSpc>
            </a:pPr>
            <a:r>
              <a:rPr lang="fr-BE" sz="1400" b="1" dirty="0">
                <a:solidFill>
                  <a:schemeClr val="accent1">
                    <a:lumMod val="50000"/>
                  </a:schemeClr>
                </a:solidFill>
                <a:ea typeface="Calibri"/>
                <a:cs typeface="Calibri"/>
              </a:rPr>
              <a:t>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BE" sz="1400" dirty="0">
                <a:solidFill>
                  <a:schemeClr val="accent1">
                    <a:lumMod val="50000"/>
                  </a:schemeClr>
                </a:solidFill>
              </a:rPr>
              <a:t>Au plus tard une semaine avant votre jour de proclamation, un QR code par invité vous sera envoyé sur votre adresse mail ULB.</a:t>
            </a:r>
          </a:p>
          <a:p>
            <a:pPr>
              <a:lnSpc>
                <a:spcPct val="150000"/>
              </a:lnSpc>
            </a:pPr>
            <a:endParaRPr lang="fr-BE" sz="1400" i="1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BE" sz="1400" i="1" dirty="0">
                <a:solidFill>
                  <a:schemeClr val="accent1">
                    <a:lumMod val="50000"/>
                  </a:schemeClr>
                </a:solidFill>
              </a:rPr>
              <a:t>Veillez bien à transmettre ces QR codes à chacun de vos accompagnants avant la cérémonie, </a:t>
            </a:r>
            <a:r>
              <a:rPr lang="fr-BE" sz="1400" i="1" u="sng" dirty="0">
                <a:solidFill>
                  <a:schemeClr val="accent1">
                    <a:lumMod val="50000"/>
                  </a:schemeClr>
                </a:solidFill>
              </a:rPr>
              <a:t>sans quoi ils ne pourront pas accéder aux gradins</a:t>
            </a:r>
            <a:r>
              <a:rPr lang="fr-BE" sz="1400" i="1" dirty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fr-BE" sz="1400" dirty="0">
              <a:solidFill>
                <a:schemeClr val="accent1">
                  <a:lumMod val="50000"/>
                </a:schemeClr>
              </a:solidFill>
              <a:ea typeface="Calibri"/>
              <a:cs typeface="Calibri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FE86832F-0426-FA80-0C93-72F9E07925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3418" y="5936694"/>
            <a:ext cx="2241687" cy="431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3487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Police, logo, Bleu électrique, Graphique&#10;&#10;Le contenu généré par l’IA peut être incorrect.">
            <a:extLst>
              <a:ext uri="{FF2B5EF4-FFF2-40B4-BE49-F238E27FC236}">
                <a16:creationId xmlns:a16="http://schemas.microsoft.com/office/drawing/2014/main" id="{38DFB7CC-67F7-2DBA-E635-12E5FA1E7A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80" y="-680"/>
            <a:ext cx="790575" cy="79057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0BEF680-DA7E-37E4-B2DE-41F9F54C4B5D}"/>
              </a:ext>
            </a:extLst>
          </p:cNvPr>
          <p:cNvSpPr/>
          <p:nvPr/>
        </p:nvSpPr>
        <p:spPr>
          <a:xfrm>
            <a:off x="765175" y="894133"/>
            <a:ext cx="10655300" cy="39116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B03EF2FD-39F4-85DC-C855-AA58C1BB6574}"/>
              </a:ext>
            </a:extLst>
          </p:cNvPr>
          <p:cNvSpPr/>
          <p:nvPr/>
        </p:nvSpPr>
        <p:spPr>
          <a:xfrm>
            <a:off x="492125" y="3911600"/>
            <a:ext cx="11201400" cy="24955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Image 11" descr="Une image contenant capture d’écran, conception&#10;&#10;Le contenu généré par l’IA peut être incorrect.">
            <a:extLst>
              <a:ext uri="{FF2B5EF4-FFF2-40B4-BE49-F238E27FC236}">
                <a16:creationId xmlns:a16="http://schemas.microsoft.com/office/drawing/2014/main" id="{8F30B57A-F607-E471-FA0D-516A039F000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25" b="18488"/>
          <a:stretch>
            <a:fillRect/>
          </a:stretch>
        </p:blipFill>
        <p:spPr>
          <a:xfrm>
            <a:off x="57150" y="4902200"/>
            <a:ext cx="12071350" cy="1908249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52BE8BB2-3FC9-5F98-2562-F87785869517}"/>
              </a:ext>
            </a:extLst>
          </p:cNvPr>
          <p:cNvSpPr txBox="1"/>
          <p:nvPr/>
        </p:nvSpPr>
        <p:spPr>
          <a:xfrm>
            <a:off x="1320800" y="1036432"/>
            <a:ext cx="9766299" cy="32356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020"/>
              </a:lnSpc>
            </a:pPr>
            <a:r>
              <a:rPr lang="fr-BE" sz="1500" dirty="0">
                <a:solidFill>
                  <a:schemeClr val="accent1">
                    <a:lumMod val="50000"/>
                  </a:schemeClr>
                </a:solidFill>
              </a:rPr>
              <a:t>Pour permettre à chacun de profiter pleinement de ce moment festif, dans le respect de la capacité des infrastructures et en toute sécurité, l’accès aux gradins est limité à </a:t>
            </a:r>
            <a:r>
              <a:rPr lang="fr-BE" sz="1500" b="1" dirty="0">
                <a:solidFill>
                  <a:schemeClr val="accent1">
                    <a:lumMod val="50000"/>
                  </a:schemeClr>
                </a:solidFill>
              </a:rPr>
              <a:t>deux accompagnants par </a:t>
            </a:r>
            <a:r>
              <a:rPr lang="fr-BE" sz="1500" b="1" dirty="0" err="1">
                <a:solidFill>
                  <a:schemeClr val="accent1">
                    <a:lumMod val="50000"/>
                  </a:schemeClr>
                </a:solidFill>
              </a:rPr>
              <a:t>étudiant·e</a:t>
            </a:r>
            <a:r>
              <a:rPr lang="fr-BE" sz="1500" dirty="0">
                <a:solidFill>
                  <a:schemeClr val="accent1">
                    <a:lumMod val="50000"/>
                  </a:schemeClr>
                </a:solidFill>
              </a:rPr>
              <a:t>, sans exception. </a:t>
            </a:r>
          </a:p>
          <a:p>
            <a:pPr>
              <a:lnSpc>
                <a:spcPts val="2020"/>
              </a:lnSpc>
            </a:pPr>
            <a:endParaRPr lang="fr-BE" sz="15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ts val="2020"/>
              </a:lnSpc>
            </a:pPr>
            <a:r>
              <a:rPr lang="fr-BE" sz="1500" dirty="0">
                <a:solidFill>
                  <a:schemeClr val="accent1">
                    <a:lumMod val="50000"/>
                  </a:schemeClr>
                </a:solidFill>
              </a:rPr>
              <a:t>Nous vous demandons de prévenir clairement vos invités 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BE" sz="1500" dirty="0">
                <a:solidFill>
                  <a:schemeClr val="accent1">
                    <a:lumMod val="50000"/>
                  </a:schemeClr>
                </a:solidFill>
              </a:rPr>
              <a:t>Le personnel en charge des accès (jobistes et agents de sécurité) appliquera cette règle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BE" sz="1500" dirty="0">
                <a:solidFill>
                  <a:schemeClr val="accent1">
                    <a:lumMod val="50000"/>
                  </a:schemeClr>
                </a:solidFill>
              </a:rPr>
              <a:t>Le placement n’est pas libre - les accompagnants devront prendre place aux sièges qui leur sont indiqués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BE" sz="1500" dirty="0">
                <a:solidFill>
                  <a:schemeClr val="accent1">
                    <a:lumMod val="50000"/>
                  </a:schemeClr>
                </a:solidFill>
              </a:rPr>
              <a:t>Le respect des consignes (arrivée, placement et évacuation) est essentiel au bon déroulement de la cérémonie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BE" sz="1500" b="1" dirty="0">
                <a:solidFill>
                  <a:schemeClr val="accent1">
                    <a:lumMod val="50000"/>
                  </a:schemeClr>
                </a:solidFill>
              </a:rPr>
              <a:t>Aucun comportement agressif, insistant ou irrespectueux ne sera toléré</a:t>
            </a:r>
            <a:endParaRPr lang="fr-BE" sz="15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ts val="2020"/>
              </a:lnSpc>
            </a:pPr>
            <a:r>
              <a:rPr lang="fr-BE" sz="1500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>
              <a:lnSpc>
                <a:spcPts val="2020"/>
              </a:lnSpc>
            </a:pPr>
            <a:r>
              <a:rPr lang="fr-BE" sz="1500" dirty="0">
                <a:solidFill>
                  <a:schemeClr val="accent1">
                    <a:lumMod val="50000"/>
                  </a:schemeClr>
                </a:solidFill>
              </a:rPr>
              <a:t>Merci de votre compréhension et de votre collaboration pour que cette célébration reste un beau souvenir pour tous. </a:t>
            </a:r>
          </a:p>
          <a:p>
            <a:pPr>
              <a:lnSpc>
                <a:spcPts val="2020"/>
              </a:lnSpc>
            </a:pPr>
            <a:r>
              <a:rPr lang="fr-BE" sz="800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1E497989-33FF-1C86-8158-A03D59431762}"/>
              </a:ext>
            </a:extLst>
          </p:cNvPr>
          <p:cNvSpPr txBox="1"/>
          <p:nvPr/>
        </p:nvSpPr>
        <p:spPr>
          <a:xfrm>
            <a:off x="765174" y="4113828"/>
            <a:ext cx="10655299" cy="5885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020"/>
              </a:lnSpc>
            </a:pPr>
            <a:r>
              <a:rPr lang="fr-BE" sz="14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Notez que la Grand-Place reste ouverte à toutes et tous : tout accompagnant supplémentaire pourra suivre </a:t>
            </a:r>
          </a:p>
          <a:p>
            <a:pPr algn="ctr">
              <a:lnSpc>
                <a:spcPts val="2020"/>
              </a:lnSpc>
            </a:pPr>
            <a:r>
              <a:rPr lang="fr-BE" sz="14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 cérémonie depuis l’extérieur des gradins dans une belle ambiance, grâce aux écrans géants installés pour l’occasion.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758DE5E-0842-0F24-F468-1A26C9BA03D0}"/>
              </a:ext>
            </a:extLst>
          </p:cNvPr>
          <p:cNvSpPr/>
          <p:nvPr/>
        </p:nvSpPr>
        <p:spPr>
          <a:xfrm>
            <a:off x="6007101" y="192301"/>
            <a:ext cx="6184900" cy="442014"/>
          </a:xfrm>
          <a:prstGeom prst="rect">
            <a:avLst/>
          </a:prstGeom>
          <a:solidFill>
            <a:srgbClr val="004C9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8D53D44A-E894-8F3C-CC7C-90BD3FF91B27}"/>
              </a:ext>
            </a:extLst>
          </p:cNvPr>
          <p:cNvSpPr txBox="1"/>
          <p:nvPr/>
        </p:nvSpPr>
        <p:spPr>
          <a:xfrm>
            <a:off x="-431800" y="187251"/>
            <a:ext cx="12192000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r"/>
            <a:r>
              <a:rPr lang="fr-FR" sz="2400" b="1" dirty="0">
                <a:solidFill>
                  <a:schemeClr val="bg1"/>
                </a:solidFill>
              </a:rPr>
              <a:t>CONSIGNES POUR LES ACCOMPAGNANT·ES</a:t>
            </a:r>
          </a:p>
        </p:txBody>
      </p:sp>
    </p:spTree>
    <p:extLst>
      <p:ext uri="{BB962C8B-B14F-4D97-AF65-F5344CB8AC3E}">
        <p14:creationId xmlns:p14="http://schemas.microsoft.com/office/powerpoint/2010/main" val="4984595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0745BE34-A633-3BD2-E5B8-41382B1DA7A7}"/>
              </a:ext>
            </a:extLst>
          </p:cNvPr>
          <p:cNvSpPr/>
          <p:nvPr/>
        </p:nvSpPr>
        <p:spPr>
          <a:xfrm>
            <a:off x="8657475" y="192301"/>
            <a:ext cx="3534525" cy="442014"/>
          </a:xfrm>
          <a:prstGeom prst="rect">
            <a:avLst/>
          </a:prstGeom>
          <a:solidFill>
            <a:srgbClr val="004C9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93EF2EE7-004A-4E18-B3FD-FA88A5FDF4F2}"/>
              </a:ext>
            </a:extLst>
          </p:cNvPr>
          <p:cNvSpPr txBox="1"/>
          <p:nvPr/>
        </p:nvSpPr>
        <p:spPr>
          <a:xfrm>
            <a:off x="827995" y="66891"/>
            <a:ext cx="779138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b="1" dirty="0">
                <a:solidFill>
                  <a:schemeClr val="accent1">
                    <a:lumMod val="75000"/>
                  </a:schemeClr>
                </a:solidFill>
              </a:rPr>
              <a:t>Rester bleus de l’ULB, c’est faire partie d’une communauté d’une richesse incroyable à travers laquelle nous pouvons encore réaliser mille et un projets ensemble. Découvrez ci-dessous les partenaires qui resteront à votre service au sein de l’Université tout au long de votre parcours professionnel.</a:t>
            </a:r>
            <a:endParaRPr lang="fr-FR" sz="1400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9" name="Graphique 8">
            <a:hlinkClick r:id="rId2"/>
            <a:extLst>
              <a:ext uri="{FF2B5EF4-FFF2-40B4-BE49-F238E27FC236}">
                <a16:creationId xmlns:a16="http://schemas.microsoft.com/office/drawing/2014/main" id="{08E68C53-A3DA-4DFC-B22F-F21124601EE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8551" y="2826053"/>
            <a:ext cx="2512516" cy="616127"/>
          </a:xfrm>
          <a:prstGeom prst="rect">
            <a:avLst/>
          </a:prstGeom>
        </p:spPr>
      </p:pic>
      <p:pic>
        <p:nvPicPr>
          <p:cNvPr id="13" name="Image 12" descr="Une image contenant texte&#10;&#10;Description générée automatiquement">
            <a:hlinkClick r:id="rId5"/>
            <a:extLst>
              <a:ext uri="{FF2B5EF4-FFF2-40B4-BE49-F238E27FC236}">
                <a16:creationId xmlns:a16="http://schemas.microsoft.com/office/drawing/2014/main" id="{4A72F650-2A05-400F-9BCB-00AC28DB4602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51" y="4207684"/>
            <a:ext cx="1578442" cy="616126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5E07A87D-1709-4573-89FE-0E3D7D3C8A70}"/>
              </a:ext>
            </a:extLst>
          </p:cNvPr>
          <p:cNvSpPr txBox="1"/>
          <p:nvPr/>
        </p:nvSpPr>
        <p:spPr>
          <a:xfrm>
            <a:off x="2070898" y="4115742"/>
            <a:ext cx="5010532" cy="8027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1420"/>
              </a:lnSpc>
            </a:pPr>
            <a:r>
              <a:rPr lang="fr-BE" sz="1100" dirty="0">
                <a:hlinkClick r:id="rId5"/>
              </a:rPr>
              <a:t>L’Union des Anciens Etudiants</a:t>
            </a:r>
            <a:r>
              <a:rPr lang="fr-FR" sz="1100" dirty="0"/>
              <a:t> a pour objectif de resserrer les liens de fraternité entre les anciens étudiants de l’Université et de concourir à la prospérité de celle-ci. </a:t>
            </a:r>
            <a:r>
              <a:rPr lang="fr-BE" sz="1100" dirty="0"/>
              <a:t>Devenez membre de l’UAE et bénéficiez de la cotisation gratuite pendant un an: </a:t>
            </a:r>
            <a:r>
              <a:rPr lang="fr-BE" sz="1100" dirty="0">
                <a:hlinkClick r:id="rId7"/>
              </a:rPr>
              <a:t>https://uae-ulb.be/a-propos-de-luae/devenir-membre</a:t>
            </a:r>
            <a:endParaRPr lang="fr-BE" sz="1100" dirty="0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BC98CA33-B00B-4C26-90FC-3275E251989A}"/>
              </a:ext>
            </a:extLst>
          </p:cNvPr>
          <p:cNvSpPr txBox="1"/>
          <p:nvPr/>
        </p:nvSpPr>
        <p:spPr>
          <a:xfrm>
            <a:off x="2082105" y="1302460"/>
            <a:ext cx="5213974" cy="8027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1420"/>
              </a:lnSpc>
            </a:pPr>
            <a:r>
              <a:rPr lang="fr-FR" sz="1100" dirty="0"/>
              <a:t>L’Université souhaite garder des liens forts avec vous en partageant </a:t>
            </a:r>
            <a:r>
              <a:rPr lang="fr-FR" sz="1100" dirty="0">
                <a:hlinkClick r:id="rId8"/>
              </a:rPr>
              <a:t>l’actualité de votre </a:t>
            </a:r>
          </a:p>
          <a:p>
            <a:pPr algn="just">
              <a:lnSpc>
                <a:spcPts val="1420"/>
              </a:lnSpc>
            </a:pPr>
            <a:r>
              <a:rPr lang="fr-FR" sz="1100" dirty="0">
                <a:hlinkClick r:id="rId8"/>
              </a:rPr>
              <a:t>Alma Mater</a:t>
            </a:r>
            <a:r>
              <a:rPr lang="fr-FR" sz="1100" b="1" dirty="0">
                <a:hlinkClick r:id="rId8"/>
              </a:rPr>
              <a:t>,</a:t>
            </a:r>
            <a:r>
              <a:rPr lang="fr-FR" sz="1100" dirty="0"/>
              <a:t> en vous invitant aux nombreux événements, en valorisant vos parcours et en vous encourageant à rester des ambassadrices et des ambassadeurs de l’institution dans le monde: </a:t>
            </a:r>
            <a:r>
              <a:rPr lang="fr-BE" sz="1100" dirty="0">
                <a:hlinkClick r:id="rId9"/>
              </a:rPr>
              <a:t>https://alumni.site.ulb.be/</a:t>
            </a:r>
            <a:endParaRPr lang="fr-BE" sz="1100" dirty="0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38CDE91D-E6F0-4BC5-85FF-EBD419F3C78B}"/>
              </a:ext>
            </a:extLst>
          </p:cNvPr>
          <p:cNvSpPr txBox="1"/>
          <p:nvPr/>
        </p:nvSpPr>
        <p:spPr>
          <a:xfrm>
            <a:off x="2082105" y="2709101"/>
            <a:ext cx="5213974" cy="8027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1420"/>
              </a:lnSpc>
            </a:pPr>
            <a:r>
              <a:rPr lang="fr-BE" sz="1100" dirty="0">
                <a:hlinkClick r:id="rId10"/>
              </a:rPr>
              <a:t>Infor emploi</a:t>
            </a:r>
            <a:r>
              <a:rPr lang="fr-BE" sz="1100" dirty="0"/>
              <a:t> organise chaque année de nombreux événements gratuits pour vous accompagner dans votre insertion professionnelle.</a:t>
            </a:r>
            <a:r>
              <a:rPr lang="fr-BE" sz="700" dirty="0"/>
              <a:t> </a:t>
            </a:r>
            <a:r>
              <a:rPr lang="fr-BE" sz="1100" dirty="0"/>
              <a:t>C’est également une plateforme d’offre d’emploi et de stages mise à votre disposition gratuitement </a:t>
            </a:r>
            <a:r>
              <a:rPr lang="fr-BE" sz="1100" dirty="0">
                <a:hlinkClick r:id="rId2"/>
              </a:rPr>
              <a:t>https://inforemploi.ulb.be/version-francaise/accompagnement/career-center</a:t>
            </a:r>
            <a:endParaRPr lang="fr-BE" sz="1100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65EEAD92-E6D4-4767-A517-B3AD731B55F4}"/>
              </a:ext>
            </a:extLst>
          </p:cNvPr>
          <p:cNvSpPr txBox="1"/>
          <p:nvPr/>
        </p:nvSpPr>
        <p:spPr>
          <a:xfrm>
            <a:off x="2069405" y="5542322"/>
            <a:ext cx="5252074" cy="2590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320"/>
              </a:lnSpc>
            </a:pPr>
            <a:r>
              <a:rPr lang="fr-BE" sz="1100" dirty="0"/>
              <a:t>Restez proche de votre faculté en vous affiliant à son </a:t>
            </a:r>
            <a:r>
              <a:rPr lang="fr-BE" sz="1100" b="1" dirty="0"/>
              <a:t>association post-facultaire.</a:t>
            </a:r>
            <a:endParaRPr lang="fr-BE" sz="110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64D3B0A-29D3-4062-B185-99A6E84006E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1506" y="2708973"/>
            <a:ext cx="803040" cy="80304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AAF3FB4E-7D0B-40EE-AEBC-4833AC9CDE6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1506" y="4115742"/>
            <a:ext cx="803040" cy="80304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69515150-C0B5-A78E-D11A-530CCB1613C5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575" y="1387498"/>
            <a:ext cx="620902" cy="620902"/>
          </a:xfrm>
          <a:prstGeom prst="rect">
            <a:avLst/>
          </a:prstGeom>
        </p:spPr>
      </p:pic>
      <p:pic>
        <p:nvPicPr>
          <p:cNvPr id="3" name="Image 2" descr="Une image contenant texte, Police, logo, Bleu électrique&#10;&#10;Description générée automatiquement">
            <a:extLst>
              <a:ext uri="{FF2B5EF4-FFF2-40B4-BE49-F238E27FC236}">
                <a16:creationId xmlns:a16="http://schemas.microsoft.com/office/drawing/2014/main" id="{5C2D0D3C-032A-89BF-5493-4E61A6F9F3D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8820" y="1347585"/>
            <a:ext cx="1722160" cy="712964"/>
          </a:xfrm>
          <a:prstGeom prst="rect">
            <a:avLst/>
          </a:prstGeom>
        </p:spPr>
      </p:pic>
      <p:pic>
        <p:nvPicPr>
          <p:cNvPr id="6" name="Image 5" descr="Une image contenant texte, carte, capture d’écran, graphisme&#10;&#10;Le contenu généré par l’IA peut être incorrect.">
            <a:extLst>
              <a:ext uri="{FF2B5EF4-FFF2-40B4-BE49-F238E27FC236}">
                <a16:creationId xmlns:a16="http://schemas.microsoft.com/office/drawing/2014/main" id="{77534D98-C10C-2D26-3B38-C465C714A012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 r="4038"/>
          <a:stretch>
            <a:fillRect/>
          </a:stretch>
        </p:blipFill>
        <p:spPr>
          <a:xfrm>
            <a:off x="8313097" y="1101687"/>
            <a:ext cx="3878904" cy="5775741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1D2093DA-46F6-66DF-2D19-2607F7517060}"/>
              </a:ext>
            </a:extLst>
          </p:cNvPr>
          <p:cNvSpPr txBox="1"/>
          <p:nvPr/>
        </p:nvSpPr>
        <p:spPr>
          <a:xfrm>
            <a:off x="7532070" y="201793"/>
            <a:ext cx="4317030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r"/>
            <a:r>
              <a:rPr lang="fr-FR" sz="2400" b="1" dirty="0">
                <a:solidFill>
                  <a:schemeClr val="bg1"/>
                </a:solidFill>
              </a:rPr>
              <a:t>RESTEZ BLEUS DE L’ULB</a:t>
            </a:r>
          </a:p>
        </p:txBody>
      </p:sp>
      <p:pic>
        <p:nvPicPr>
          <p:cNvPr id="15" name="Image 14" descr="Une image contenant Police, logo, Bleu électrique, Graphique&#10;&#10;Le contenu généré par l’IA peut être incorrect.">
            <a:extLst>
              <a:ext uri="{FF2B5EF4-FFF2-40B4-BE49-F238E27FC236}">
                <a16:creationId xmlns:a16="http://schemas.microsoft.com/office/drawing/2014/main" id="{93688FD1-6720-913E-1F62-0DD392D7213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-680" y="-680"/>
            <a:ext cx="790575" cy="790575"/>
          </a:xfrm>
          <a:prstGeom prst="rect">
            <a:avLst/>
          </a:prstGeom>
        </p:spPr>
      </p:pic>
      <p:sp>
        <p:nvSpPr>
          <p:cNvPr id="4" name="ZoneTexte 2">
            <a:extLst>
              <a:ext uri="{FF2B5EF4-FFF2-40B4-BE49-F238E27FC236}">
                <a16:creationId xmlns:a16="http://schemas.microsoft.com/office/drawing/2014/main" id="{AB64F749-BEEB-BBA6-114C-3343858A0E28}"/>
              </a:ext>
            </a:extLst>
          </p:cNvPr>
          <p:cNvSpPr txBox="1"/>
          <p:nvPr/>
        </p:nvSpPr>
        <p:spPr>
          <a:xfrm>
            <a:off x="197957" y="6329261"/>
            <a:ext cx="9278646" cy="30777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lIns="91440" tIns="45720" rIns="91440" bIns="45720" rtlCol="0" anchor="t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BE" sz="1400" b="1" dirty="0">
                <a:solidFill>
                  <a:schemeClr val="accent1">
                    <a:lumMod val="75000"/>
                  </a:schemeClr>
                </a:solidFill>
              </a:rPr>
              <a:t>Ne manquez pas le Forum du 1er emploi organisé par votre Université avec près de 75 employeurs présents!</a:t>
            </a:r>
            <a:endParaRPr lang="fr-BE" sz="1400" b="1" dirty="0">
              <a:solidFill>
                <a:schemeClr val="accent1">
                  <a:lumMod val="75000"/>
                </a:schemeClr>
              </a:solidFill>
              <a:ea typeface="Calibri"/>
              <a:cs typeface="Calibri"/>
            </a:endParaRPr>
          </a:p>
        </p:txBody>
      </p:sp>
      <p:pic>
        <p:nvPicPr>
          <p:cNvPr id="12" name="Image 11" descr="Une image contenant texte, signe, clipart&#10;&#10;Description générée automatiquement">
            <a:extLst>
              <a:ext uri="{FF2B5EF4-FFF2-40B4-BE49-F238E27FC236}">
                <a16:creationId xmlns:a16="http://schemas.microsoft.com/office/drawing/2014/main" id="{36AA62C0-9B3C-E182-37BB-3DED70EE303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70770" y="5295281"/>
            <a:ext cx="1238250" cy="657225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2ED16C82-764E-E944-C85B-38D992483EFC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351506" y="5222441"/>
            <a:ext cx="803040" cy="81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2312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66AC1DACFF3284890DC08CE6325EF15" ma:contentTypeVersion="14" ma:contentTypeDescription="Crée un document." ma:contentTypeScope="" ma:versionID="6792087f75eb7261171728109cdc1b0f">
  <xsd:schema xmlns:xsd="http://www.w3.org/2001/XMLSchema" xmlns:xs="http://www.w3.org/2001/XMLSchema" xmlns:p="http://schemas.microsoft.com/office/2006/metadata/properties" xmlns:ns2="948eb414-6d18-4bdb-8b9a-bfe59107684a" xmlns:ns3="7c41b1fb-a928-4824-8856-5742e740c79d" targetNamespace="http://schemas.microsoft.com/office/2006/metadata/properties" ma:root="true" ma:fieldsID="b7e0542b4198913b421c86cf5695647a" ns2:_="" ns3:_="">
    <xsd:import namespace="948eb414-6d18-4bdb-8b9a-bfe59107684a"/>
    <xsd:import namespace="7c41b1fb-a928-4824-8856-5742e740c79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8eb414-6d18-4bdb-8b9a-bfe59107684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Balises d’images" ma:readOnly="false" ma:fieldId="{5cf76f15-5ced-4ddc-b409-7134ff3c332f}" ma:taxonomyMulti="true" ma:sspId="a574ef16-3a30-4beb-bd52-58ad4342100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41b1fb-a928-4824-8856-5742e740c79d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0180f3dc-9875-463e-97d8-8488a8a5b101}" ma:internalName="TaxCatchAll" ma:showField="CatchAllData" ma:web="7c41b1fb-a928-4824-8856-5742e740c79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c41b1fb-a928-4824-8856-5742e740c79d" xsi:nil="true"/>
    <lcf76f155ced4ddcb4097134ff3c332f xmlns="948eb414-6d18-4bdb-8b9a-bfe59107684a">
      <Terms xmlns="http://schemas.microsoft.com/office/infopath/2007/PartnerControls"/>
    </lcf76f155ced4ddcb4097134ff3c332f>
    <SharedWithUsers xmlns="7c41b1fb-a928-4824-8856-5742e740c79d">
      <UserInfo>
        <DisplayName/>
        <AccountId xsi:nil="true"/>
        <AccountType/>
      </UserInfo>
    </SharedWithUsers>
    <MediaLengthInSeconds xmlns="948eb414-6d18-4bdb-8b9a-bfe59107684a" xsi:nil="true"/>
  </documentManagement>
</p:properties>
</file>

<file path=customXml/itemProps1.xml><?xml version="1.0" encoding="utf-8"?>
<ds:datastoreItem xmlns:ds="http://schemas.openxmlformats.org/officeDocument/2006/customXml" ds:itemID="{30CB2A6E-B4CB-41FC-A353-3B17A78A2B7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451D6BA-337F-4C76-B06E-5CE84410A131}"/>
</file>

<file path=customXml/itemProps3.xml><?xml version="1.0" encoding="utf-8"?>
<ds:datastoreItem xmlns:ds="http://schemas.openxmlformats.org/officeDocument/2006/customXml" ds:itemID="{FBC4C280-7344-4A50-8998-584560F4FE46}">
  <ds:schemaRefs>
    <ds:schemaRef ds:uri="http://schemas.microsoft.com/office/2006/metadata/properties"/>
    <ds:schemaRef ds:uri="76168671-ea27-4d82-8b69-b218ab1f524b"/>
    <ds:schemaRef ds:uri="http://purl.org/dc/elements/1.1/"/>
    <ds:schemaRef ds:uri="http://schemas.openxmlformats.org/package/2006/metadata/core-properties"/>
    <ds:schemaRef ds:uri="http://purl.org/dc/terms/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9ad5089b-81ec-4dd5-9896-993a15ed2bd7"/>
    <ds:schemaRef ds:uri="http://purl.org/dc/dcmitype/"/>
  </ds:schemaRefs>
</ds:datastoreItem>
</file>

<file path=docMetadata/LabelInfo.xml><?xml version="1.0" encoding="utf-8"?>
<clbl:labelList xmlns:clbl="http://schemas.microsoft.com/office/2020/mipLabelMetadata">
  <clbl:label id="{30a5145e-75bd-4212-bb02-8ff9c0ea4ae9}" enabled="0" method="" siteId="{30a5145e-75bd-4212-bb02-8ff9c0ea4ae9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1135</Words>
  <Application>Microsoft Office PowerPoint</Application>
  <PresentationFormat>Grand écran</PresentationFormat>
  <Paragraphs>60</Paragraphs>
  <Slides>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6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VAN INNIS  Valérie</dc:creator>
  <cp:lastModifiedBy>HEINDERYCKX Emma</cp:lastModifiedBy>
  <cp:revision>9</cp:revision>
  <cp:lastPrinted>2022-08-18T07:13:29Z</cp:lastPrinted>
  <dcterms:created xsi:type="dcterms:W3CDTF">2019-07-23T10:18:13Z</dcterms:created>
  <dcterms:modified xsi:type="dcterms:W3CDTF">2025-07-07T13:37:37Z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0x010100D66AC1DACFF3284890DC08CE6325EF15</vt:lpwstr>
  </property>
  <property fmtid="{D5CDD505-2E9C-101B-9397-08002B2CF9AE}" pid="3" name="MediaServiceImageTags">
    <vt:lpwstr/>
  </property>
  <property fmtid="{D5CDD505-2E9C-101B-9397-08002B2CF9AE}" pid="4" name="Order">
    <vt:r8>17700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_SourceUrl">
    <vt:lpwstr/>
  </property>
  <property fmtid="{D5CDD505-2E9C-101B-9397-08002B2CF9AE}" pid="8" name="_SharedFileIndex">
    <vt:lpwstr/>
  </property>
  <property fmtid="{D5CDD505-2E9C-101B-9397-08002B2CF9AE}" pid="9" name="ComplianceAssetId">
    <vt:lpwstr/>
  </property>
  <property fmtid="{D5CDD505-2E9C-101B-9397-08002B2CF9AE}" pid="10" name="TemplateUrl">
    <vt:lpwstr/>
  </property>
  <property fmtid="{D5CDD505-2E9C-101B-9397-08002B2CF9AE}" pid="11" name="_ExtendedDescription">
    <vt:lpwstr/>
  </property>
  <property fmtid="{D5CDD505-2E9C-101B-9397-08002B2CF9AE}" pid="12" name="TriggerFlowInfo">
    <vt:lpwstr/>
  </property>
</Properties>
</file>